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7" r:id="rId2"/>
    <p:sldId id="264" r:id="rId3"/>
    <p:sldId id="256" r:id="rId4"/>
    <p:sldId id="262" r:id="rId5"/>
    <p:sldId id="261" r:id="rId6"/>
    <p:sldId id="260" r:id="rId7"/>
    <p:sldId id="267" r:id="rId8"/>
    <p:sldId id="265" r:id="rId9"/>
    <p:sldId id="266" r:id="rId10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503" autoAdjust="0"/>
    <p:restoredTop sz="86401" autoAdjust="0"/>
  </p:normalViewPr>
  <p:slideViewPr>
    <p:cSldViewPr>
      <p:cViewPr varScale="1">
        <p:scale>
          <a:sx n="72" d="100"/>
          <a:sy n="72" d="100"/>
        </p:scale>
        <p:origin x="1206" y="66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261607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93027446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3712642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535230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‹Nr.›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23528" y="2130425"/>
            <a:ext cx="8424936" cy="1470025"/>
          </a:xfrm>
        </p:spPr>
        <p:txBody>
          <a:bodyPr/>
          <a:lstStyle/>
          <a:p>
            <a:r>
              <a:rPr lang="en-US" dirty="0" smtClean="0"/>
              <a:t>FS_LUCIA Status Update</a:t>
            </a:r>
            <a:br>
              <a:rPr lang="en-US" dirty="0" smtClean="0"/>
            </a:br>
            <a:r>
              <a:rPr lang="en-US" dirty="0">
                <a:solidFill>
                  <a:srgbClr val="FF0000"/>
                </a:solidFill>
              </a:rPr>
              <a:t>Study on a Layer for User Centric Identifiers and Authentication</a:t>
            </a:r>
            <a:endParaRPr lang="en-US" dirty="0" smtClean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Kurt Bischinger</a:t>
            </a:r>
          </a:p>
          <a:p>
            <a:r>
              <a:rPr lang="en-US" dirty="0" smtClean="0"/>
              <a:t>Deutsche Telekom</a:t>
            </a:r>
          </a:p>
          <a:p>
            <a:r>
              <a:rPr lang="en-US" dirty="0" smtClean="0"/>
              <a:t>FS_LUCIA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S1-174565</a:t>
            </a:r>
          </a:p>
          <a:p>
            <a:pPr eaLnBrk="0" hangingPunct="0"/>
            <a:r>
              <a:rPr lang="en-GB" sz="1800" b="1" i="1" dirty="0" smtClean="0">
                <a:solidFill>
                  <a:srgbClr val="0070C0"/>
                </a:solidFill>
                <a:ea typeface="MS Mincho" pitchFamily="49" charset="-128"/>
              </a:rPr>
              <a:t>(revision of S1-17xxxx)</a:t>
            </a:r>
            <a:endParaRPr lang="en-GB" b="1" dirty="0" smtClean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4049186" cy="572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</a:t>
            </a:r>
            <a:r>
              <a:rPr lang="en-GB" sz="1200" b="1" dirty="0" smtClean="0"/>
              <a:t>#80</a:t>
            </a:r>
            <a:endParaRPr lang="en-GB" sz="1200" b="1" dirty="0"/>
          </a:p>
          <a:p>
            <a:pPr>
              <a:spcBef>
                <a:spcPct val="20000"/>
              </a:spcBef>
              <a:spcAft>
                <a:spcPts val="600"/>
              </a:spcAft>
            </a:pPr>
            <a:r>
              <a:rPr lang="pt-BR" sz="1200" b="1" dirty="0" smtClean="0"/>
              <a:t>Reno, Nevada, USA, 27 November - 1 December 2017</a:t>
            </a:r>
            <a:endParaRPr lang="en-GB" sz="1200" dirty="0"/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/>
              <a:t>Remember: present only slides 3, 6, 7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FS_LUCIA 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 smtClean="0"/>
              <a:t>Is this a new WI? y</a:t>
            </a:r>
          </a:p>
          <a:p>
            <a:endParaRPr lang="en-GB" dirty="0" smtClean="0"/>
          </a:p>
          <a:p>
            <a:r>
              <a:rPr lang="en-GB" dirty="0" smtClean="0"/>
              <a:t>This WI has not been approved by SP</a:t>
            </a:r>
          </a:p>
          <a:p>
            <a:pPr marL="457200" lvl="1" indent="0"/>
            <a:r>
              <a:rPr lang="en-GB" dirty="0" smtClean="0"/>
              <a:t>The following slides assume approval at SP#78</a:t>
            </a: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FS_LUCIA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Progress made at this meeting</a:t>
            </a:r>
          </a:p>
          <a:p>
            <a:pPr lvl="1">
              <a:defRPr/>
            </a:pPr>
            <a:r>
              <a:rPr lang="en-GB" dirty="0" smtClean="0"/>
              <a:t>Study item proposal agreed</a:t>
            </a:r>
          </a:p>
          <a:p>
            <a:pPr>
              <a:defRPr/>
            </a:pPr>
            <a:r>
              <a:rPr lang="en-GB" dirty="0" smtClean="0"/>
              <a:t>Work/Study Item Completion: 0%</a:t>
            </a:r>
          </a:p>
          <a:p>
            <a:pPr>
              <a:defRPr/>
            </a:pPr>
            <a:r>
              <a:rPr lang="en-GB" dirty="0" smtClean="0"/>
              <a:t>Draft TR 22.xxx Completion: 0%</a:t>
            </a:r>
          </a:p>
          <a:p>
            <a:pPr>
              <a:defRPr/>
            </a:pPr>
            <a:r>
              <a:rPr lang="en-GB" dirty="0" smtClean="0"/>
              <a:t>Controversial issues</a:t>
            </a:r>
          </a:p>
          <a:p>
            <a:pPr lvl="1">
              <a:defRPr/>
            </a:pPr>
            <a:r>
              <a:rPr lang="en-GB" dirty="0" smtClean="0"/>
              <a:t>none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FS_LUCIA Meeting 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Number of slots assigned at this meeting</a:t>
            </a:r>
          </a:p>
          <a:p>
            <a:pPr lvl="1">
              <a:defRPr/>
            </a:pPr>
            <a:r>
              <a:rPr lang="en-GB" dirty="0" smtClean="0"/>
              <a:t>sum of plenary and drafting slots: 0</a:t>
            </a:r>
          </a:p>
          <a:p>
            <a:pPr>
              <a:defRPr/>
            </a:pPr>
            <a:r>
              <a:rPr lang="en-GB" dirty="0" smtClean="0"/>
              <a:t>Number of slots requested for next meeting</a:t>
            </a:r>
          </a:p>
          <a:p>
            <a:pPr lvl="1">
              <a:defRPr/>
            </a:pPr>
            <a:r>
              <a:rPr lang="en-GB" dirty="0" smtClean="0"/>
              <a:t>sum of plenary and drafting slots: 4</a:t>
            </a:r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GB" dirty="0" smtClean="0"/>
              <a:t>FS_LUCIA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 smtClean="0"/>
              <a:t>Current expected dates </a:t>
            </a:r>
            <a:r>
              <a:rPr lang="en-GB" sz="2400" dirty="0"/>
              <a:t>to send </a:t>
            </a:r>
            <a:r>
              <a:rPr lang="en-GB" sz="2400" dirty="0" smtClean="0"/>
              <a:t>TR </a:t>
            </a:r>
            <a:r>
              <a:rPr lang="en-GB" sz="2400" dirty="0"/>
              <a:t>to SA plenary:</a:t>
            </a:r>
          </a:p>
          <a:p>
            <a:pPr lvl="1">
              <a:defRPr/>
            </a:pPr>
            <a:r>
              <a:rPr lang="en-GB" sz="2000" dirty="0"/>
              <a:t>For information: </a:t>
            </a:r>
            <a:r>
              <a:rPr lang="en-GB" sz="2000" dirty="0" smtClean="0"/>
              <a:t>SA#79 (03/2018)</a:t>
            </a:r>
            <a:endParaRPr lang="en-GB" sz="2000" dirty="0"/>
          </a:p>
          <a:p>
            <a:pPr lvl="1">
              <a:defRPr/>
            </a:pPr>
            <a:r>
              <a:rPr lang="en-GB" sz="2000" dirty="0"/>
              <a:t>For approval: </a:t>
            </a:r>
            <a:r>
              <a:rPr lang="en-GB" sz="2000" dirty="0" smtClean="0"/>
              <a:t>SA#80 (06/2018)</a:t>
            </a:r>
          </a:p>
          <a:p>
            <a:pPr>
              <a:defRPr/>
            </a:pPr>
            <a:r>
              <a:rPr lang="en-GB" sz="2400" dirty="0" smtClean="0"/>
              <a:t>Have these dates been changed at this meeting? n</a:t>
            </a:r>
          </a:p>
          <a:p>
            <a:pPr marL="457200" lvl="1" indent="0">
              <a:buNone/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FS_LUCIA Planning/Progress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Topics </a:t>
            </a:r>
            <a:r>
              <a:rPr lang="en-GB" dirty="0"/>
              <a:t>to focus on </a:t>
            </a:r>
            <a:r>
              <a:rPr lang="en-GB" dirty="0" smtClean="0"/>
              <a:t>at next SA1 meeting: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Skeleton, Scope</a:t>
            </a:r>
            <a:endParaRPr lang="en-GB" dirty="0" smtClean="0"/>
          </a:p>
          <a:p>
            <a:pPr lvl="1">
              <a:defRPr/>
            </a:pPr>
            <a:r>
              <a:rPr lang="en-GB" dirty="0" smtClean="0"/>
              <a:t>Use Cases + potential requirements</a:t>
            </a:r>
          </a:p>
          <a:p>
            <a:pPr>
              <a:defRPr/>
            </a:pPr>
            <a:r>
              <a:rPr lang="en-GB" dirty="0" smtClean="0"/>
              <a:t>Planning for subsequent meetings</a:t>
            </a:r>
          </a:p>
          <a:p>
            <a:pPr lvl="1">
              <a:defRPr/>
            </a:pPr>
            <a:r>
              <a:rPr lang="en-GB" dirty="0" smtClean="0"/>
              <a:t>SA1#82 (May 2018)</a:t>
            </a:r>
            <a:endParaRPr lang="en-GB" dirty="0"/>
          </a:p>
          <a:p>
            <a:pPr lvl="2">
              <a:defRPr/>
            </a:pPr>
            <a:r>
              <a:rPr lang="en-GB" dirty="0" smtClean="0"/>
              <a:t>Overview</a:t>
            </a:r>
          </a:p>
          <a:p>
            <a:pPr lvl="2">
              <a:defRPr/>
            </a:pPr>
            <a:r>
              <a:rPr lang="en-GB" dirty="0" smtClean="0"/>
              <a:t>Consolidated </a:t>
            </a:r>
            <a:r>
              <a:rPr lang="en-GB" dirty="0" smtClean="0"/>
              <a:t>potential requirements</a:t>
            </a:r>
          </a:p>
          <a:p>
            <a:pPr lvl="2">
              <a:defRPr/>
            </a:pPr>
            <a:r>
              <a:rPr lang="en-GB" dirty="0" smtClean="0"/>
              <a:t>conclusion</a:t>
            </a:r>
            <a:endParaRPr lang="en-GB" dirty="0"/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6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smtClean="0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Email </a:t>
            </a:r>
            <a:r>
              <a:rPr lang="en-GB" dirty="0" smtClean="0"/>
              <a:t>discussion</a:t>
            </a:r>
          </a:p>
          <a:p>
            <a:pPr lvl="1">
              <a:defRPr/>
            </a:pPr>
            <a:r>
              <a:rPr lang="en-GB" dirty="0" smtClean="0"/>
              <a:t>Focus items in previous </a:t>
            </a:r>
            <a:r>
              <a:rPr lang="en-GB" dirty="0" smtClean="0"/>
              <a:t>slide</a:t>
            </a:r>
            <a:endParaRPr lang="en-GB" dirty="0" smtClean="0"/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7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284684661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FS_LUCIA Progress 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Estimated percentage completion:</a:t>
            </a:r>
          </a:p>
          <a:p>
            <a:pPr lvl="1">
              <a:defRPr/>
            </a:pPr>
            <a:r>
              <a:rPr lang="en-GB" dirty="0" smtClean="0"/>
              <a:t>now: 0%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Next meeting: 60%</a:t>
            </a:r>
          </a:p>
          <a:p>
            <a:pPr lvl="1">
              <a:defRPr/>
            </a:pPr>
            <a:r>
              <a:rPr lang="en-GB" dirty="0" smtClean="0"/>
              <a:t>In two meetings: 90%</a:t>
            </a:r>
            <a:endParaRPr lang="en-GB" dirty="0"/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8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FS_LUCIA 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List of agreed documents at this meeting:</a:t>
            </a:r>
          </a:p>
          <a:p>
            <a:pPr>
              <a:defRPr/>
            </a:pPr>
            <a:endParaRPr lang="en-GB" dirty="0" smtClean="0"/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9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12739819"/>
              </p:ext>
            </p:extLst>
          </p:nvPr>
        </p:nvGraphicFramePr>
        <p:xfrm>
          <a:off x="684213" y="2924175"/>
          <a:ext cx="7772400" cy="981456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182323"/>
                <a:gridCol w="2516302"/>
                <a:gridCol w="4073775"/>
              </a:tblGrid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S1-174556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Deutsche Telekom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Study on a Layer for User Centric Identifiers and Authentication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S1-174557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Deutsche Telekom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Reply LS on 5G Identity and Access Management Requirements 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0</TotalTime>
  <Words>284</Words>
  <Application>Microsoft Office PowerPoint</Application>
  <PresentationFormat>Bildschirmpräsentation (4:3)</PresentationFormat>
  <Paragraphs>74</Paragraphs>
  <Slides>9</Slides>
  <Notes>9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9</vt:i4>
      </vt:variant>
    </vt:vector>
  </HeadingPairs>
  <TitlesOfParts>
    <vt:vector size="15" baseType="lpstr">
      <vt:lpstr>MS Mincho</vt:lpstr>
      <vt:lpstr>Arial</vt:lpstr>
      <vt:lpstr>Bookman Old Style</vt:lpstr>
      <vt:lpstr>Calibri</vt:lpstr>
      <vt:lpstr>Times New Roman</vt:lpstr>
      <vt:lpstr>Blank Presentation</vt:lpstr>
      <vt:lpstr>FS_LUCIA Status Update Study on a Layer for User Centric Identifiers and Authentication</vt:lpstr>
      <vt:lpstr>FS_LUCIA Status</vt:lpstr>
      <vt:lpstr>FS_LUCIA Progress</vt:lpstr>
      <vt:lpstr>FS_LUCIA Meeting Time</vt:lpstr>
      <vt:lpstr>FS_LUCIA Completion Date</vt:lpstr>
      <vt:lpstr>FS_LUCIA Planning/Progress</vt:lpstr>
      <vt:lpstr>Work plan between meetings</vt:lpstr>
      <vt:lpstr>FS_LUCIA Progress Estimate</vt:lpstr>
      <vt:lpstr>FS_LUCIA Agreed documents</vt:lpstr>
    </vt:vector>
  </TitlesOfParts>
  <Company>MCC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Bischinger, Kurt</cp:lastModifiedBy>
  <cp:revision>318</cp:revision>
  <cp:lastPrinted>2000-01-14T10:02:55Z</cp:lastPrinted>
  <dcterms:created xsi:type="dcterms:W3CDTF">1999-11-22T09:19:47Z</dcterms:created>
  <dcterms:modified xsi:type="dcterms:W3CDTF">2017-11-30T20:24:52Z</dcterms:modified>
  <cp:category>Presentation</cp:category>
</cp:coreProperties>
</file>