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4" d="100"/>
          <a:sy n="64" d="100"/>
        </p:scale>
        <p:origin x="-902" y="-6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00809"/>
            <a:ext cx="7772400" cy="1899642"/>
          </a:xfrm>
        </p:spPr>
        <p:txBody>
          <a:bodyPr/>
          <a:lstStyle/>
          <a:p>
            <a:r>
              <a:rPr lang="en-GB" altLang="zh-CN" dirty="0" smtClean="0"/>
              <a:t>FS_5GMSG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dirty="0" smtClean="0"/>
              <a:t>Study on 5G message service for </a:t>
            </a:r>
            <a:r>
              <a:rPr lang="en-GB" altLang="zh-CN" dirty="0" err="1" smtClean="0"/>
              <a:t>MIoT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Jianping</a:t>
            </a:r>
            <a:r>
              <a:rPr lang="en-US" dirty="0" smtClean="0"/>
              <a:t> Zheng</a:t>
            </a:r>
          </a:p>
          <a:p>
            <a:r>
              <a:rPr lang="en-US" dirty="0" smtClean="0"/>
              <a:t>China Mobile</a:t>
            </a:r>
          </a:p>
          <a:p>
            <a:r>
              <a:rPr lang="en-US" dirty="0" smtClean="0"/>
              <a:t>FS_5GMSG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S1-174267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404918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altLang="zh-CN" sz="1200" b="1" dirty="0" smtClean="0"/>
              <a:t>Reno, Nevada, USA, 27 November - 1 December 2017</a:t>
            </a:r>
            <a:endParaRPr lang="en-GB" altLang="zh-CN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altLang="zh-CN" dirty="0" smtClean="0"/>
              <a:t>This WI has been approved at SP#77</a:t>
            </a:r>
          </a:p>
          <a:p>
            <a:pPr marL="457200" lvl="1" indent="0"/>
            <a:r>
              <a:rPr lang="en-GB" altLang="zh-CN" dirty="0" smtClean="0"/>
              <a:t>Approved WID is in </a:t>
            </a:r>
            <a:r>
              <a:rPr lang="en-GB" altLang="zh-CN" dirty="0" err="1" smtClean="0"/>
              <a:t>tdoc</a:t>
            </a:r>
            <a:r>
              <a:rPr lang="en-GB" altLang="zh-CN" dirty="0" smtClean="0"/>
              <a:t> SP-170704 </a:t>
            </a:r>
          </a:p>
          <a:p>
            <a:pPr marL="457200" lvl="1" indent="0">
              <a:buFontTx/>
              <a:buNone/>
            </a:pPr>
            <a:endParaRPr lang="en-GB" altLang="zh-CN" dirty="0" smtClean="0"/>
          </a:p>
          <a:p>
            <a:pPr marL="457200" lvl="1" indent="0"/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skeleton, scope, </a:t>
            </a:r>
            <a:r>
              <a:rPr lang="en-GB" dirty="0" smtClean="0"/>
              <a:t>5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 smtClean="0"/>
              <a:t>use cases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25%</a:t>
            </a:r>
          </a:p>
          <a:p>
            <a:pPr>
              <a:defRPr/>
            </a:pPr>
            <a:r>
              <a:rPr lang="en-GB" dirty="0" smtClean="0"/>
              <a:t>Draft  TR 22.824 Completion: 25%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SA#80 (06/2018)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SA#81 (09/2018)</a:t>
            </a:r>
          </a:p>
          <a:p>
            <a:pPr lvl="1">
              <a:defRPr/>
            </a:pPr>
            <a:endParaRPr lang="en-GB" sz="20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overview</a:t>
            </a:r>
          </a:p>
          <a:p>
            <a:pPr lvl="1">
              <a:defRPr/>
            </a:pPr>
            <a:r>
              <a:rPr lang="en-GB" dirty="0" smtClean="0"/>
              <a:t>Use cases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SA1#82 (05/18)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Gap analysis</a:t>
            </a:r>
          </a:p>
          <a:p>
            <a:pPr lvl="1">
              <a:defRPr/>
            </a:pPr>
            <a:r>
              <a:rPr lang="en-GB" altLang="zh-CN" dirty="0" smtClean="0"/>
              <a:t>SA1#83 (08/18)</a:t>
            </a:r>
          </a:p>
          <a:p>
            <a:pPr lvl="2">
              <a:defRPr/>
            </a:pPr>
            <a:r>
              <a:rPr lang="en-GB" altLang="zh-CN" dirty="0" smtClean="0"/>
              <a:t>Consolidated requirements</a:t>
            </a:r>
          </a:p>
          <a:p>
            <a:pPr lvl="2">
              <a:defRPr/>
            </a:pPr>
            <a:r>
              <a:rPr lang="en-GB" altLang="zh-CN" dirty="0" smtClean="0"/>
              <a:t>Conclusion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25%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60%</a:t>
            </a:r>
          </a:p>
          <a:p>
            <a:pPr lvl="1">
              <a:defRPr/>
            </a:pPr>
            <a:r>
              <a:rPr lang="en-GB" dirty="0" smtClean="0"/>
              <a:t>In two meetings: 80%</a:t>
            </a:r>
          </a:p>
          <a:p>
            <a:pPr lvl="1">
              <a:defRPr/>
            </a:pPr>
            <a:r>
              <a:rPr lang="en-GB" altLang="zh-CN" dirty="0" smtClean="0"/>
              <a:t>In three meetings: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845945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3568" y="2636912"/>
          <a:ext cx="7772400" cy="28616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S1-174585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</a:t>
                      </a:r>
                      <a:r>
                        <a:rPr lang="en-GB" altLang="zh-CN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Mobile</a:t>
                      </a:r>
                      <a:endParaRPr lang="en-GB" altLang="zh-CN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FS_5GMSG TR 22.824 skeleton 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S1-174063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</a:t>
                      </a:r>
                      <a:r>
                        <a:rPr lang="en-GB" altLang="zh-CN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Mobile</a:t>
                      </a:r>
                      <a:endParaRPr lang="en-GB" altLang="zh-CN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FS_5GMSG TR 22.824 scope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S1-174454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</a:t>
                      </a:r>
                      <a:r>
                        <a:rPr lang="en-GB" altLang="zh-CN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Mobile</a:t>
                      </a:r>
                      <a:endParaRPr lang="en-GB" altLang="zh-CN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FS_5GMSG TR 22.824 use case - shared bike communication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S1-174464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Mobile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FS_5GMSG TR 22.824 use case - monitoring data reporting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S1-174471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Unicom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5GMSG: Unified remote control of intelligent terminal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S1-174616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Unicom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5GMSG: Remote control based on attribute file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S1-174617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Unicom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5GMSG: Remote control based on status interactive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S1-174284</a:t>
                      </a:r>
                      <a:endParaRPr lang="en-GB" altLang="zh-CN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 err="1" smtClean="0">
                          <a:latin typeface="+mn-lt"/>
                        </a:rPr>
                        <a:t>Rapporteur</a:t>
                      </a:r>
                      <a:r>
                        <a:rPr lang="en-US" altLang="zh-CN" sz="1400" dirty="0" smtClean="0">
                          <a:latin typeface="+mn-lt"/>
                        </a:rPr>
                        <a:t> (China Mobile)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TR22.824v0.1.0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222</TotalTime>
  <Words>319</Words>
  <Application>Microsoft Office PowerPoint</Application>
  <PresentationFormat>全屏显示(4:3)</PresentationFormat>
  <Paragraphs>93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Blank Presentation</vt:lpstr>
      <vt:lpstr>FS_5GMSG Status Update Study on 5G message service for MIoT</vt:lpstr>
      <vt:lpstr>FS_5GMSG Status</vt:lpstr>
      <vt:lpstr>FS_5GMSG Progress</vt:lpstr>
      <vt:lpstr>FS_5GMSG Meeting Time</vt:lpstr>
      <vt:lpstr>FS_5GMSG Completion Date</vt:lpstr>
      <vt:lpstr>FS_5GMSG Planning/Progress</vt:lpstr>
      <vt:lpstr>FS_5GMSG Progress Estimate</vt:lpstr>
      <vt:lpstr>FS_5GMSG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郑健平</cp:lastModifiedBy>
  <cp:revision>340</cp:revision>
  <cp:lastPrinted>2000-01-14T10:02:55Z</cp:lastPrinted>
  <dcterms:created xsi:type="dcterms:W3CDTF">1999-11-22T09:19:47Z</dcterms:created>
  <dcterms:modified xsi:type="dcterms:W3CDTF">2017-12-01T22:50:27Z</dcterms:modified>
  <cp:category>Presentation</cp:category>
</cp:coreProperties>
</file>