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9" d="100"/>
          <a:sy n="79" d="100"/>
        </p:scale>
        <p:origin x="360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3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8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9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2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5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3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/>
          <a:lstStyle/>
          <a:p>
            <a:r>
              <a:rPr lang="en-US" altLang="ko-KR" sz="4400" dirty="0">
                <a:solidFill>
                  <a:srgbClr val="000000"/>
                </a:solidFill>
              </a:rPr>
              <a:t>FS_MARCOM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Maritime Communication Services </a:t>
            </a:r>
            <a:br>
              <a:rPr lang="en-US" altLang="ko-KR" sz="3200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over 3GPP system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5596" y="4221163"/>
            <a:ext cx="6400800" cy="1752600"/>
          </a:xfrm>
        </p:spPr>
        <p:txBody>
          <a:bodyPr/>
          <a:lstStyle/>
          <a:p>
            <a:r>
              <a:rPr lang="en-US" dirty="0" err="1"/>
              <a:t>Hyounhee</a:t>
            </a:r>
            <a:r>
              <a:rPr lang="en-US" dirty="0"/>
              <a:t> Koo</a:t>
            </a:r>
          </a:p>
          <a:p>
            <a:r>
              <a:rPr lang="en-US" dirty="0" err="1"/>
              <a:t>SyncTechno</a:t>
            </a:r>
            <a:r>
              <a:rPr lang="en-US" dirty="0"/>
              <a:t> Inc.</a:t>
            </a:r>
          </a:p>
          <a:p>
            <a:r>
              <a:rPr lang="en-US" dirty="0"/>
              <a:t>FS_MARCOM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S1-174261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7" y="532923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/>
          <p:cNvSpPr>
            <a:spLocks noChangeArrowheads="1"/>
          </p:cNvSpPr>
          <p:nvPr/>
        </p:nvSpPr>
        <p:spPr bwMode="auto">
          <a:xfrm>
            <a:off x="971600" y="396081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0" y="6285023"/>
            <a:ext cx="404918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#80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Reno, Nevada, USA, 27 November - 1 December 2017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191412"/>
            <a:ext cx="8353425" cy="5113337"/>
          </a:xfrm>
        </p:spPr>
        <p:txBody>
          <a:bodyPr/>
          <a:lstStyle/>
          <a:p>
            <a:pPr>
              <a:spcBef>
                <a:spcPts val="900"/>
              </a:spcBef>
              <a:defRPr/>
            </a:pPr>
            <a:r>
              <a:rPr lang="en-GB" sz="2400" dirty="0"/>
              <a:t>Progress made at this meeting</a:t>
            </a:r>
          </a:p>
          <a:p>
            <a:pPr lvl="1">
              <a:spcBef>
                <a:spcPts val="900"/>
              </a:spcBef>
              <a:defRPr/>
            </a:pPr>
            <a:r>
              <a:rPr lang="en-US" sz="2000" dirty="0"/>
              <a:t>Introduction of three use cases</a:t>
            </a:r>
          </a:p>
          <a:p>
            <a:pPr lvl="2">
              <a:spcBef>
                <a:spcPts val="900"/>
              </a:spcBef>
              <a:defRPr/>
            </a:pPr>
            <a:r>
              <a:rPr lang="en-US" sz="1800" dirty="0"/>
              <a:t>Off-mode of mobility management for group of UEs in the vessel</a:t>
            </a:r>
          </a:p>
          <a:p>
            <a:pPr lvl="2">
              <a:spcBef>
                <a:spcPts val="900"/>
              </a:spcBef>
              <a:defRPr/>
            </a:pPr>
            <a:r>
              <a:rPr lang="en-US" sz="1800" dirty="0"/>
              <a:t>Push to Location - Off-network mode</a:t>
            </a:r>
          </a:p>
          <a:p>
            <a:pPr lvl="2">
              <a:spcBef>
                <a:spcPts val="900"/>
              </a:spcBef>
              <a:defRPr/>
            </a:pPr>
            <a:r>
              <a:rPr lang="en-US" sz="1800" dirty="0"/>
              <a:t>Small cells deployed in each cabin of a vessel</a:t>
            </a:r>
          </a:p>
          <a:p>
            <a:pPr lvl="1">
              <a:spcBef>
                <a:spcPts val="900"/>
              </a:spcBef>
              <a:defRPr/>
            </a:pPr>
            <a:r>
              <a:rPr lang="en-US" altLang="ko-KR" sz="2000" dirty="0"/>
              <a:t>Addition of the support of legacy services for maritime use cases</a:t>
            </a:r>
            <a:endParaRPr lang="en-US" sz="2000" dirty="0"/>
          </a:p>
          <a:p>
            <a:pPr lvl="2">
              <a:spcBef>
                <a:spcPts val="900"/>
              </a:spcBef>
              <a:defRPr/>
            </a:pPr>
            <a:r>
              <a:rPr lang="en-US" sz="1800" dirty="0"/>
              <a:t>Support of legacy mobile broadband services at sea</a:t>
            </a:r>
          </a:p>
          <a:p>
            <a:pPr lvl="2">
              <a:spcBef>
                <a:spcPts val="900"/>
              </a:spcBef>
              <a:defRPr/>
            </a:pPr>
            <a:r>
              <a:rPr lang="en-US" sz="1800" dirty="0"/>
              <a:t>Support of legacy machine type communication services at sea</a:t>
            </a:r>
          </a:p>
          <a:p>
            <a:pPr>
              <a:spcBef>
                <a:spcPts val="900"/>
              </a:spcBef>
              <a:defRPr/>
            </a:pPr>
            <a:r>
              <a:rPr lang="en-GB" sz="2400" dirty="0"/>
              <a:t>Work/Study Item Completion: 55%</a:t>
            </a:r>
          </a:p>
          <a:p>
            <a:pPr>
              <a:spcBef>
                <a:spcPts val="900"/>
              </a:spcBef>
              <a:defRPr/>
            </a:pPr>
            <a:r>
              <a:rPr lang="en-GB" sz="2400" dirty="0"/>
              <a:t>Draft TR 22.819 Completion: 55%</a:t>
            </a:r>
          </a:p>
          <a:p>
            <a:pPr>
              <a:spcBef>
                <a:spcPts val="900"/>
              </a:spcBef>
              <a:defRPr/>
            </a:pPr>
            <a:r>
              <a:rPr lang="en-GB" sz="2400" dirty="0"/>
              <a:t>Controversial issues</a:t>
            </a:r>
          </a:p>
          <a:p>
            <a:pPr lvl="1">
              <a:spcBef>
                <a:spcPts val="900"/>
              </a:spcBef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50088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FS_MARCOM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spcBef>
                <a:spcPts val="1200"/>
              </a:spcBef>
              <a:defRPr/>
            </a:pPr>
            <a:r>
              <a:rPr lang="en-GB" sz="2000" dirty="0"/>
              <a:t>For information: SA#79 (03/2018)</a:t>
            </a:r>
          </a:p>
          <a:p>
            <a:pPr lvl="1">
              <a:spcBef>
                <a:spcPts val="1200"/>
              </a:spcBef>
              <a:defRPr/>
            </a:pPr>
            <a:r>
              <a:rPr lang="en-GB" sz="2000" dirty="0"/>
              <a:t>For approval: SA#80 (06/2018)</a:t>
            </a:r>
          </a:p>
          <a:p>
            <a:pPr>
              <a:spcBef>
                <a:spcPts val="1200"/>
              </a:spcBef>
              <a:defRPr/>
            </a:pPr>
            <a:r>
              <a:rPr lang="en-GB" sz="2400" dirty="0"/>
              <a:t>Have these dates been changed at this meeting? &lt;no&gt;</a:t>
            </a:r>
          </a:p>
          <a:p>
            <a:pPr lvl="1">
              <a:spcBef>
                <a:spcPts val="1200"/>
              </a:spcBef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Introduction of new use cases and potential requirements</a:t>
            </a:r>
          </a:p>
          <a:p>
            <a:pPr lvl="1">
              <a:defRPr/>
            </a:pPr>
            <a:r>
              <a:rPr lang="en-US" dirty="0"/>
              <a:t>Additional considerations and gap analysis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/>
              <a:t>SA1#82 (May 2018)</a:t>
            </a:r>
          </a:p>
          <a:p>
            <a:pPr lvl="2">
              <a:defRPr/>
            </a:pPr>
            <a:r>
              <a:rPr lang="en-US" dirty="0"/>
              <a:t>Introduction of new use cases and potential requirements</a:t>
            </a:r>
          </a:p>
          <a:p>
            <a:pPr lvl="2">
              <a:defRPr/>
            </a:pPr>
            <a:r>
              <a:rPr lang="en-US" dirty="0"/>
              <a:t>Additional considerations and gap analysis</a:t>
            </a:r>
          </a:p>
          <a:p>
            <a:pPr lvl="2">
              <a:defRPr/>
            </a:pPr>
            <a:r>
              <a:rPr lang="en-US" dirty="0"/>
              <a:t>Consolidated requirements</a:t>
            </a:r>
          </a:p>
          <a:p>
            <a:pPr lvl="2">
              <a:defRPr/>
            </a:pPr>
            <a:r>
              <a:rPr lang="en-US" dirty="0"/>
              <a:t>Conclusions and recommendations</a:t>
            </a:r>
          </a:p>
          <a:p>
            <a:pPr lvl="2">
              <a:defRPr/>
            </a:pPr>
            <a:r>
              <a:rPr lang="en-US" dirty="0"/>
              <a:t>Report to SA plenary for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55%</a:t>
            </a:r>
          </a:p>
          <a:p>
            <a:pPr lvl="1">
              <a:defRPr/>
            </a:pPr>
            <a:r>
              <a:rPr lang="en-GB" dirty="0"/>
              <a:t>Next meeting: 75%</a:t>
            </a:r>
          </a:p>
          <a:p>
            <a:pPr lvl="1">
              <a:defRPr/>
            </a:pPr>
            <a:r>
              <a:rPr lang="en-GB" dirty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260402"/>
              </p:ext>
            </p:extLst>
          </p:nvPr>
        </p:nvGraphicFramePr>
        <p:xfrm>
          <a:off x="685800" y="1992426"/>
          <a:ext cx="7772400" cy="287673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5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S1-174496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Korean Register of shipping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Off-mode of mobility management for group of UEs in the vessel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5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</a:t>
                      </a:r>
                      <a:r>
                        <a:rPr lang="en-GB" altLang="ko-KR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4597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Korean Register of shipping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Push to Location - Off-network mode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S1-174598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Korean Register of shipping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Small cells deployed in each cabin of a vessel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5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S1-174599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Korean Register of shipping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400" dirty="0"/>
                        <a:t>Support of legacy mobile broadband services at sea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5820172"/>
                  </a:ext>
                </a:extLst>
              </a:tr>
              <a:tr h="575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S1-174500</a:t>
                      </a:r>
                      <a:endParaRPr lang="ko-KR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Korean Register of shipping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/>
                        <a:t>Support of legacy machine type communication services at sea</a:t>
                      </a:r>
                      <a:endParaRPr lang="ko-KR" altLang="en-US" sz="1400" dirty="0"/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781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2749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231</TotalTime>
  <Words>424</Words>
  <Application>Microsoft Office PowerPoint</Application>
  <PresentationFormat>화면 슬라이드 쇼(4:3)</PresentationFormat>
  <Paragraphs>88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FS_MARCOM Status Update Maritime Communication Services  over 3GPP system</vt:lpstr>
      <vt:lpstr>FS_MARCOM Status</vt:lpstr>
      <vt:lpstr>FS_MARCOM Progress</vt:lpstr>
      <vt:lpstr>FS_MARCOM Meeting Time</vt:lpstr>
      <vt:lpstr>FS_MARCOM Completion Date</vt:lpstr>
      <vt:lpstr>FS_MARCOM Planning/Progress</vt:lpstr>
      <vt:lpstr>FS_MARCOM Progress Estimate</vt:lpstr>
      <vt:lpstr>FS_MARCOM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Koo3</cp:lastModifiedBy>
  <cp:revision>377</cp:revision>
  <cp:lastPrinted>2000-01-14T10:02:55Z</cp:lastPrinted>
  <dcterms:created xsi:type="dcterms:W3CDTF">1999-11-22T09:19:47Z</dcterms:created>
  <dcterms:modified xsi:type="dcterms:W3CDTF">2017-12-01T19:45:32Z</dcterms:modified>
  <cp:category>Presentation</cp:category>
</cp:coreProperties>
</file>