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257" r:id="rId2"/>
    <p:sldId id="267" r:id="rId3"/>
    <p:sldId id="256" r:id="rId4"/>
    <p:sldId id="268" r:id="rId5"/>
    <p:sldId id="269" r:id="rId6"/>
    <p:sldId id="266" r:id="rId7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3399"/>
    <a:srgbClr val="FF66CC"/>
    <a:srgbClr val="FF7C80"/>
    <a:srgbClr val="00FF00"/>
    <a:srgbClr val="FF0000"/>
    <a:srgbClr val="FFFF00"/>
    <a:srgbClr val="FFCC66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503" autoAdjust="0"/>
    <p:restoredTop sz="86401" autoAdjust="0"/>
  </p:normalViewPr>
  <p:slideViewPr>
    <p:cSldViewPr>
      <p:cViewPr varScale="1">
        <p:scale>
          <a:sx n="71" d="100"/>
          <a:sy n="71" d="100"/>
        </p:scale>
        <p:origin x="139" y="62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520962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95729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741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811788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915603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253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52302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/>
              <a:t>Click to edit Master subtitle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51520" y="2130425"/>
            <a:ext cx="8640960" cy="1470025"/>
          </a:xfrm>
        </p:spPr>
        <p:txBody>
          <a:bodyPr/>
          <a:lstStyle/>
          <a:p>
            <a:r>
              <a:rPr lang="en-US" altLang="ko-KR" sz="4400" dirty="0" err="1">
                <a:solidFill>
                  <a:srgbClr val="000000"/>
                </a:solidFill>
              </a:rPr>
              <a:t>FS_ePWS</a:t>
            </a:r>
            <a:r>
              <a:rPr lang="en-US" altLang="ko-KR" sz="4400" dirty="0">
                <a:solidFill>
                  <a:srgbClr val="000000"/>
                </a:solidFill>
              </a:rPr>
              <a:t> Status Update</a:t>
            </a:r>
            <a:br>
              <a:rPr lang="en-US" altLang="ko-KR" dirty="0">
                <a:solidFill>
                  <a:srgbClr val="000000"/>
                </a:solidFill>
              </a:rPr>
            </a:br>
            <a:r>
              <a:rPr lang="en-US" altLang="ko-KR" sz="3200" dirty="0">
                <a:solidFill>
                  <a:srgbClr val="000000"/>
                </a:solidFill>
              </a:rPr>
              <a:t>Enhancements of Public Warning System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ko-KR" dirty="0" err="1"/>
              <a:t>Hyounhee</a:t>
            </a:r>
            <a:r>
              <a:rPr lang="en-US" altLang="ko-KR" dirty="0"/>
              <a:t> Koo</a:t>
            </a:r>
          </a:p>
          <a:p>
            <a:r>
              <a:rPr lang="en-US" altLang="ko-KR" dirty="0" err="1"/>
              <a:t>SyncTechno</a:t>
            </a:r>
            <a:r>
              <a:rPr lang="en-US" altLang="ko-KR" dirty="0"/>
              <a:t> Inc.</a:t>
            </a:r>
          </a:p>
          <a:p>
            <a:r>
              <a:rPr lang="en-US" altLang="ko-KR" dirty="0" err="1"/>
              <a:t>FS_ePWS</a:t>
            </a:r>
            <a:r>
              <a:rPr lang="en-US" altLang="ko-KR" dirty="0"/>
              <a:t> Rapporteur</a:t>
            </a:r>
            <a:endParaRPr lang="en-US" dirty="0"/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dirty="0"/>
              <a:t>S1-174260</a:t>
            </a:r>
          </a:p>
          <a:p>
            <a:pPr eaLnBrk="0" hangingPunct="0"/>
            <a:r>
              <a:rPr lang="en-GB" sz="1800" b="1" i="1" dirty="0">
                <a:solidFill>
                  <a:srgbClr val="0070C0"/>
                </a:solidFill>
                <a:ea typeface="MS Mincho" pitchFamily="49" charset="-128"/>
              </a:rPr>
              <a:t>(revision of S1-17xxxx)</a:t>
            </a:r>
            <a:endParaRPr lang="en-GB" b="1" dirty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pic>
        <p:nvPicPr>
          <p:cNvPr id="4103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50" y="5157788"/>
            <a:ext cx="1249363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4" name="Oval Callout 1"/>
          <p:cNvSpPr>
            <a:spLocks noChangeArrowheads="1"/>
          </p:cNvSpPr>
          <p:nvPr/>
        </p:nvSpPr>
        <p:spPr bwMode="auto">
          <a:xfrm>
            <a:off x="900113" y="3789363"/>
            <a:ext cx="1584325" cy="904875"/>
          </a:xfrm>
          <a:prstGeom prst="wedgeEllipseCallout">
            <a:avLst>
              <a:gd name="adj1" fmla="val -39384"/>
              <a:gd name="adj2" fmla="val 105505"/>
            </a:avLst>
          </a:prstGeom>
          <a:solidFill>
            <a:srgbClr val="FFFF0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lIns="72000" tIns="44450" rIns="72000" bIns="44450">
            <a:spAutoFit/>
          </a:bodyPr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US" sz="1200" b="1" i="1"/>
              <a:t>Remember: present only slides 3, 6, 7</a:t>
            </a:r>
          </a:p>
        </p:txBody>
      </p:sp>
      <p:sp>
        <p:nvSpPr>
          <p:cNvPr id="9" name="Text Box 5"/>
          <p:cNvSpPr txBox="1">
            <a:spLocks noChangeArrowheads="1"/>
          </p:cNvSpPr>
          <p:nvPr/>
        </p:nvSpPr>
        <p:spPr bwMode="auto">
          <a:xfrm>
            <a:off x="0" y="6285023"/>
            <a:ext cx="4049186" cy="5729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#80</a:t>
            </a:r>
          </a:p>
          <a:p>
            <a:pPr>
              <a:spcBef>
                <a:spcPct val="20000"/>
              </a:spcBef>
              <a:spcAft>
                <a:spcPts val="600"/>
              </a:spcAft>
            </a:pPr>
            <a:r>
              <a:rPr lang="pt-BR" sz="1200" b="1" dirty="0"/>
              <a:t>Reno, Nevada, USA, 27 November - 1 December 2017</a:t>
            </a:r>
            <a:endParaRPr lang="en-GB" sz="1200" dirty="0"/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err="1"/>
              <a:t>FS_ePWS</a:t>
            </a:r>
            <a:r>
              <a:rPr lang="en-GB" dirty="0"/>
              <a:t> Status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dirty="0"/>
              <a:t>Is this a new WI? No</a:t>
            </a:r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2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3454707842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err="1"/>
              <a:t>FS_ePWS</a:t>
            </a:r>
            <a:r>
              <a:rPr lang="en-GB" dirty="0"/>
              <a:t> 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spcAft>
                <a:spcPts val="600"/>
              </a:spcAft>
              <a:defRPr/>
            </a:pPr>
            <a:r>
              <a:rPr lang="en-GB" dirty="0"/>
              <a:t>Progress made at this meeting</a:t>
            </a:r>
          </a:p>
          <a:p>
            <a:pPr lvl="1">
              <a:defRPr/>
            </a:pPr>
            <a:r>
              <a:rPr lang="en-US" altLang="ko-KR" dirty="0"/>
              <a:t>Clarification on the distinction between </a:t>
            </a:r>
            <a:r>
              <a:rPr lang="en-US" altLang="ko-KR" dirty="0" err="1"/>
              <a:t>ePWS</a:t>
            </a:r>
            <a:r>
              <a:rPr lang="en-US" altLang="ko-KR" dirty="0"/>
              <a:t>-UE and PWS-UE</a:t>
            </a:r>
            <a:endParaRPr lang="en-GB" dirty="0"/>
          </a:p>
          <a:p>
            <a:pPr>
              <a:spcAft>
                <a:spcPts val="600"/>
              </a:spcAft>
              <a:defRPr/>
            </a:pPr>
            <a:r>
              <a:rPr lang="en-GB" dirty="0"/>
              <a:t>Work/Study Item Completion: 100%</a:t>
            </a:r>
          </a:p>
          <a:p>
            <a:pPr>
              <a:spcAft>
                <a:spcPts val="600"/>
              </a:spcAft>
              <a:defRPr/>
            </a:pPr>
            <a:r>
              <a:rPr lang="en-GB" dirty="0"/>
              <a:t>Draft TR 22.869 Completion: 100%</a:t>
            </a:r>
          </a:p>
          <a:p>
            <a:pPr>
              <a:spcAft>
                <a:spcPts val="600"/>
              </a:spcAft>
              <a:defRPr/>
            </a:pPr>
            <a:r>
              <a:rPr lang="en-GB" dirty="0"/>
              <a:t>Controversial issues</a:t>
            </a:r>
          </a:p>
          <a:p>
            <a:pPr lvl="1">
              <a:spcAft>
                <a:spcPts val="600"/>
              </a:spcAft>
              <a:defRPr/>
            </a:pPr>
            <a:r>
              <a:rPr lang="en-GB" dirty="0"/>
              <a:t>None</a:t>
            </a:r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3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err="1"/>
              <a:t>FS_ePWS</a:t>
            </a:r>
            <a:r>
              <a:rPr lang="en-GB" dirty="0"/>
              <a:t> Meeting Time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Number of slots assigned at this meeting</a:t>
            </a:r>
          </a:p>
          <a:p>
            <a:pPr lvl="1">
              <a:defRPr/>
            </a:pPr>
            <a:r>
              <a:rPr lang="en-GB" dirty="0"/>
              <a:t>sum of plenary and drafting slots: 1</a:t>
            </a:r>
          </a:p>
        </p:txBody>
      </p:sp>
      <p:sp>
        <p:nvSpPr>
          <p:cNvPr id="717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D59A3E26-8E2F-4957-8444-6639698F5844}" type="slidenum">
              <a:rPr lang="en-GB" sz="1600"/>
              <a:pPr/>
              <a:t>4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3737366964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76672"/>
            <a:ext cx="6910387" cy="782637"/>
          </a:xfrm>
        </p:spPr>
        <p:txBody>
          <a:bodyPr/>
          <a:lstStyle/>
          <a:p>
            <a:r>
              <a:rPr lang="en-GB" dirty="0" err="1"/>
              <a:t>FS_ePWS</a:t>
            </a:r>
            <a:r>
              <a:rPr lang="en-GB" dirty="0"/>
              <a:t> Completion 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569200" cy="5113337"/>
          </a:xfrm>
        </p:spPr>
        <p:txBody>
          <a:bodyPr/>
          <a:lstStyle/>
          <a:p>
            <a:pPr>
              <a:defRPr/>
            </a:pPr>
            <a:r>
              <a:rPr lang="en-GB" sz="2400" dirty="0"/>
              <a:t>Current expected dates to send TR to SA plenary:</a:t>
            </a:r>
          </a:p>
          <a:p>
            <a:pPr lvl="1">
              <a:defRPr/>
            </a:pPr>
            <a:r>
              <a:rPr lang="en-GB" sz="2000" dirty="0"/>
              <a:t>For approval: SA#77 (09/2017)</a:t>
            </a:r>
          </a:p>
          <a:p>
            <a:pPr>
              <a:defRPr/>
            </a:pPr>
            <a:endParaRPr lang="en-GB" sz="2400" dirty="0"/>
          </a:p>
          <a:p>
            <a:pPr>
              <a:defRPr/>
            </a:pPr>
            <a:r>
              <a:rPr lang="en-GB" sz="2400" dirty="0"/>
              <a:t>Have these dates been changed at this meeting? No</a:t>
            </a:r>
          </a:p>
          <a:p>
            <a:pPr lvl="1">
              <a:defRPr/>
            </a:pPr>
            <a:endParaRPr lang="en-GB" sz="2200" dirty="0"/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5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1060297499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err="1"/>
              <a:t>FS_ePWS</a:t>
            </a:r>
            <a:r>
              <a:rPr lang="en-GB" dirty="0"/>
              <a:t> Agreed documents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List of agreed documents at this meeting:</a:t>
            </a:r>
          </a:p>
          <a:p>
            <a:pPr>
              <a:defRPr/>
            </a:pPr>
            <a:endParaRPr lang="en-GB" dirty="0"/>
          </a:p>
        </p:txBody>
      </p:sp>
      <p:sp>
        <p:nvSpPr>
          <p:cNvPr id="1229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F9893AE-7564-4CB4-B923-A82F5AC5D67D}" type="slidenum">
              <a:rPr lang="en-GB" sz="1600"/>
              <a:pPr/>
              <a:t>6</a:t>
            </a:fld>
            <a:endParaRPr lang="en-GB" sz="160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75032968"/>
              </p:ext>
            </p:extLst>
          </p:nvPr>
        </p:nvGraphicFramePr>
        <p:xfrm>
          <a:off x="685800" y="2132856"/>
          <a:ext cx="7772400" cy="426720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118232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2781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46226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7356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u="sng" kern="1200" dirty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S1-174493</a:t>
                      </a:r>
                      <a:endParaRPr lang="ko-KR" sz="1400" u="sng" kern="1200" dirty="0">
                        <a:solidFill>
                          <a:srgbClr val="0000FF"/>
                        </a:solidFill>
                        <a:effectLst/>
                        <a:latin typeface="Arial"/>
                        <a:ea typeface="Calibri"/>
                        <a:cs typeface="Arial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err="1">
                          <a:effectLst/>
                          <a:latin typeface="Arial"/>
                          <a:ea typeface="Calibri"/>
                          <a:cs typeface="Times New Roman"/>
                        </a:rPr>
                        <a:t>SyncTechno</a:t>
                      </a:r>
                      <a:r>
                        <a:rPr lang="en-GB" sz="1400" dirty="0">
                          <a:effectLst/>
                          <a:latin typeface="Arial"/>
                          <a:ea typeface="Calibri"/>
                          <a:cs typeface="Times New Roman"/>
                        </a:rPr>
                        <a:t> Inc.</a:t>
                      </a: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CR22.869v16.0.0: Distinction between PWS-UE and </a:t>
                      </a:r>
                      <a:r>
                        <a:rPr lang="en-US" sz="140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ePWS</a:t>
                      </a:r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-UE</a:t>
                      </a:r>
                      <a:endParaRPr lang="ko-KR" sz="1400" kern="1200" dirty="0">
                        <a:solidFill>
                          <a:schemeClr val="tx1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7021916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54</TotalTime>
  <Words>184</Words>
  <Application>Microsoft Office PowerPoint</Application>
  <PresentationFormat>화면 슬라이드 쇼(4:3)</PresentationFormat>
  <Paragraphs>43</Paragraphs>
  <Slides>6</Slides>
  <Notes>6</Notes>
  <HiddenSlides>0</HiddenSlides>
  <MMClips>0</MMClips>
  <ScaleCrop>false</ScaleCrop>
  <HeadingPairs>
    <vt:vector size="6" baseType="variant">
      <vt:variant>
        <vt:lpstr>사용한 글꼴</vt:lpstr>
      </vt:variant>
      <vt:variant>
        <vt:i4>5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6</vt:i4>
      </vt:variant>
    </vt:vector>
  </HeadingPairs>
  <TitlesOfParts>
    <vt:vector size="12" baseType="lpstr">
      <vt:lpstr>MS Mincho</vt:lpstr>
      <vt:lpstr>Arial</vt:lpstr>
      <vt:lpstr>Bookman Old Style</vt:lpstr>
      <vt:lpstr>Calibri</vt:lpstr>
      <vt:lpstr>Times New Roman</vt:lpstr>
      <vt:lpstr>Blank Presentation</vt:lpstr>
      <vt:lpstr>FS_ePWS Status Update Enhancements of Public Warning System</vt:lpstr>
      <vt:lpstr>FS_ePWS Status</vt:lpstr>
      <vt:lpstr>FS_ePWS Progress</vt:lpstr>
      <vt:lpstr>FS_ePWS Meeting Time</vt:lpstr>
      <vt:lpstr>FS_ePWS Completion Date</vt:lpstr>
      <vt:lpstr>FS_ePWS Agreed documents</vt:lpstr>
    </vt:vector>
  </TitlesOfParts>
  <Company>MCC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Koo3</cp:lastModifiedBy>
  <cp:revision>326</cp:revision>
  <cp:lastPrinted>2000-01-14T10:02:55Z</cp:lastPrinted>
  <dcterms:created xsi:type="dcterms:W3CDTF">1999-11-22T09:19:47Z</dcterms:created>
  <dcterms:modified xsi:type="dcterms:W3CDTF">2017-12-01T16:57:43Z</dcterms:modified>
  <cp:category>Presentation</cp:category>
</cp:coreProperties>
</file>