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7" r:id="rId5"/>
    <p:sldId id="262" r:id="rId6"/>
    <p:sldId id="261" r:id="rId7"/>
    <p:sldId id="260" r:id="rId8"/>
    <p:sldId id="258" r:id="rId9"/>
    <p:sldId id="265" r:id="rId10"/>
    <p:sldId id="266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1%20Reno%202017\docs\S1-174423.zip" TargetMode="External"/><Relationship Id="rId3" Type="http://schemas.openxmlformats.org/officeDocument/2006/relationships/hyperlink" Target="file:///D:\3GPP\SA1%20Reno%202017\docs\S1-174419.zip" TargetMode="External"/><Relationship Id="rId7" Type="http://schemas.openxmlformats.org/officeDocument/2006/relationships/hyperlink" Target="file:///D:\3GPP\SA1%20Reno%202017\docs\S1-17439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Reno%202017\Docs\S1-174138.zip" TargetMode="External"/><Relationship Id="rId5" Type="http://schemas.openxmlformats.org/officeDocument/2006/relationships/hyperlink" Target="file:///D:\3GPP\SA1%20Reno%202017\docs\S1-174424.zip" TargetMode="External"/><Relationship Id="rId4" Type="http://schemas.openxmlformats.org/officeDocument/2006/relationships/hyperlink" Target="file:///D:\3GPP\SA1%20Reno%202017\docs\S1-17442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Monastery2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/>
              <a:t>Monastery2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S1-174258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Reno, USA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Additions and updates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DD15EF-A0AD-4AC0-B80A-592A536DC317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477768"/>
          <a:ext cx="7772400" cy="10697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95885">
                  <a:extLst>
                    <a:ext uri="{9D8B030D-6E8A-4147-A177-3AD203B41FA5}">
                      <a16:colId xmlns:a16="http://schemas.microsoft.com/office/drawing/2014/main" val="2957353452"/>
                    </a:ext>
                  </a:extLst>
                </a:gridCol>
                <a:gridCol w="2452971">
                  <a:extLst>
                    <a:ext uri="{9D8B030D-6E8A-4147-A177-3AD203B41FA5}">
                      <a16:colId xmlns:a16="http://schemas.microsoft.com/office/drawing/2014/main" val="3064154979"/>
                    </a:ext>
                  </a:extLst>
                </a:gridCol>
                <a:gridCol w="4223544">
                  <a:extLst>
                    <a:ext uri="{9D8B030D-6E8A-4147-A177-3AD203B41FA5}">
                      <a16:colId xmlns:a16="http://schemas.microsoft.com/office/drawing/2014/main" val="2587658194"/>
                    </a:ext>
                  </a:extLst>
                </a:gridCol>
              </a:tblGrid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S1-174419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Ericsson, UIC, Nokia, Kapsch CarrierCom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CR22.280v15.1.0: Priority controlled by MCX User for receiving from Multiple MCX service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08126730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S1-174425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UIC,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CR22.280v15.1.0: Changes relating to the User regrouping section of 22.280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3887394915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S1-174424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CR22.179v15.1.0: Addition of requirement on interworking with SCP in GSM-R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69654740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S1-174138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Skeleton: 3GPP TS 22.289 Mobile Communication System for Railways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158756100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S1-174398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3GPP TS 22.289 Scope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96070068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S1-174423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Teleste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MONASTERY2 – Descriptions and requirements for CCTV and multimedia related services.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6163446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35%</a:t>
            </a:r>
          </a:p>
          <a:p>
            <a:pPr>
              <a:defRPr/>
            </a:pPr>
            <a:r>
              <a:rPr lang="en-GB" dirty="0"/>
              <a:t>Draft T2 22.289 Completion: 35%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SA1#81 meeting:</a:t>
            </a:r>
          </a:p>
          <a:p>
            <a:pPr lvl="1">
              <a:defRPr/>
            </a:pPr>
            <a:r>
              <a:rPr lang="en-GB" dirty="0"/>
              <a:t>Introduction of normative CRs to MCX Specs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Prepare CRs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35%</a:t>
            </a:r>
          </a:p>
          <a:p>
            <a:pPr lvl="1">
              <a:defRPr/>
            </a:pPr>
            <a:r>
              <a:rPr lang="en-GB" dirty="0"/>
              <a:t>Next meeting: 70%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90%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382</Words>
  <Application>Microsoft Office PowerPoint</Application>
  <PresentationFormat>On-screen Show (4:3)</PresentationFormat>
  <Paragraphs>99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Status</vt:lpstr>
      <vt:lpstr>Monastery2 Progress</vt:lpstr>
      <vt:lpstr>Monastery2 Progress</vt:lpstr>
      <vt:lpstr>Monastery2 Meeting Time</vt:lpstr>
      <vt:lpstr>Monastery2 Completion Date</vt:lpstr>
      <vt:lpstr>Monastery2 Planning/Progress</vt:lpstr>
      <vt:lpstr>Work plan between meetings</vt:lpstr>
      <vt:lpstr>Monastery2 Progress Estimate</vt:lpstr>
      <vt:lpstr>Monastery2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Merkel-2</cp:lastModifiedBy>
  <cp:revision>341</cp:revision>
  <cp:lastPrinted>2000-01-14T10:02:55Z</cp:lastPrinted>
  <dcterms:created xsi:type="dcterms:W3CDTF">1999-11-22T09:19:47Z</dcterms:created>
  <dcterms:modified xsi:type="dcterms:W3CDTF">2017-12-01T20:18:50Z</dcterms:modified>
  <cp:category>Presentation</cp:category>
</cp:coreProperties>
</file>