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5"/>
    <p:sldMasterId id="2147483682" r:id="rId6"/>
    <p:sldMasterId id="2147483701" r:id="rId7"/>
  </p:sldMasterIdLst>
  <p:notesMasterIdLst>
    <p:notesMasterId r:id="rId20"/>
  </p:notesMasterIdLst>
  <p:handoutMasterIdLst>
    <p:handoutMasterId r:id="rId21"/>
  </p:handoutMasterIdLst>
  <p:sldIdLst>
    <p:sldId id="516" r:id="rId8"/>
    <p:sldId id="574" r:id="rId9"/>
    <p:sldId id="572" r:id="rId10"/>
    <p:sldId id="573" r:id="rId11"/>
    <p:sldId id="571" r:id="rId12"/>
    <p:sldId id="519" r:id="rId13"/>
    <p:sldId id="510" r:id="rId14"/>
    <p:sldId id="520" r:id="rId15"/>
    <p:sldId id="542" r:id="rId16"/>
    <p:sldId id="575" r:id="rId17"/>
    <p:sldId id="570" r:id="rId18"/>
    <p:sldId id="337" r:id="rId19"/>
  </p:sldIdLst>
  <p:sldSz cx="12188825" cy="6858000"/>
  <p:notesSz cx="6985000" cy="9283700"/>
  <p:embeddedFontLst>
    <p:embeddedFont>
      <p:font typeface="Qualcomm Office Semibold" panose="020B0703030202060203" pitchFamily="34" charset="0"/>
      <p:bold r:id="rId22"/>
      <p:boldItalic r:id="rId23"/>
    </p:embeddedFont>
    <p:embeddedFont>
      <p:font typeface="Qualcomm Office Regular" panose="020B0503030202060203" pitchFamily="34" charset="0"/>
      <p:regular r:id="rId24"/>
      <p:italic r:id="rId25"/>
    </p:embeddedFont>
    <p:embeddedFont>
      <p:font typeface="Qualcomm Office Light" panose="020B0303030202060203" pitchFamily="34" charset="0"/>
      <p:regular r:id="rId26"/>
      <p:italic r:id="rId27"/>
    </p:embeddedFont>
    <p:embeddedFont>
      <p:font typeface="Qualcomm Office Bold" panose="020B0803030202060203" pitchFamily="34" charset="0"/>
      <p:bold r:id="rId28"/>
      <p:boldItalic r:id="rId29"/>
    </p:embeddedFont>
  </p:embeddedFontLst>
  <p:defaultTextStyle>
    <a:defPPr>
      <a:defRPr lang="en-US"/>
    </a:defPPr>
    <a:lvl1pPr marL="0" algn="l" defTabSz="914195" rtl="0" eaLnBrk="1" latinLnBrk="0" hangingPunct="1">
      <a:defRPr sz="1900" kern="1200">
        <a:solidFill>
          <a:schemeClr val="tx1"/>
        </a:solidFill>
        <a:latin typeface="+mn-lt"/>
        <a:ea typeface="+mn-ea"/>
        <a:cs typeface="+mn-cs"/>
      </a:defRPr>
    </a:lvl1pPr>
    <a:lvl2pPr marL="457099" algn="l" defTabSz="914195" rtl="0" eaLnBrk="1" latinLnBrk="0" hangingPunct="1">
      <a:defRPr sz="1900" kern="1200">
        <a:solidFill>
          <a:schemeClr val="tx1"/>
        </a:solidFill>
        <a:latin typeface="+mn-lt"/>
        <a:ea typeface="+mn-ea"/>
        <a:cs typeface="+mn-cs"/>
      </a:defRPr>
    </a:lvl2pPr>
    <a:lvl3pPr marL="914195" algn="l" defTabSz="914195" rtl="0" eaLnBrk="1" latinLnBrk="0" hangingPunct="1">
      <a:defRPr sz="1900" kern="1200">
        <a:solidFill>
          <a:schemeClr val="tx1"/>
        </a:solidFill>
        <a:latin typeface="+mn-lt"/>
        <a:ea typeface="+mn-ea"/>
        <a:cs typeface="+mn-cs"/>
      </a:defRPr>
    </a:lvl3pPr>
    <a:lvl4pPr marL="1371292" algn="l" defTabSz="914195" rtl="0" eaLnBrk="1" latinLnBrk="0" hangingPunct="1">
      <a:defRPr sz="1900" kern="1200">
        <a:solidFill>
          <a:schemeClr val="tx1"/>
        </a:solidFill>
        <a:latin typeface="+mn-lt"/>
        <a:ea typeface="+mn-ea"/>
        <a:cs typeface="+mn-cs"/>
      </a:defRPr>
    </a:lvl4pPr>
    <a:lvl5pPr marL="1828389" algn="l" defTabSz="914195" rtl="0" eaLnBrk="1" latinLnBrk="0" hangingPunct="1">
      <a:defRPr sz="1900" kern="1200">
        <a:solidFill>
          <a:schemeClr val="tx1"/>
        </a:solidFill>
        <a:latin typeface="+mn-lt"/>
        <a:ea typeface="+mn-ea"/>
        <a:cs typeface="+mn-cs"/>
      </a:defRPr>
    </a:lvl5pPr>
    <a:lvl6pPr marL="2285487" algn="l" defTabSz="914195" rtl="0" eaLnBrk="1" latinLnBrk="0" hangingPunct="1">
      <a:defRPr sz="1900" kern="1200">
        <a:solidFill>
          <a:schemeClr val="tx1"/>
        </a:solidFill>
        <a:latin typeface="+mn-lt"/>
        <a:ea typeface="+mn-ea"/>
        <a:cs typeface="+mn-cs"/>
      </a:defRPr>
    </a:lvl6pPr>
    <a:lvl7pPr marL="2742583" algn="l" defTabSz="914195" rtl="0" eaLnBrk="1" latinLnBrk="0" hangingPunct="1">
      <a:defRPr sz="1900" kern="1200">
        <a:solidFill>
          <a:schemeClr val="tx1"/>
        </a:solidFill>
        <a:latin typeface="+mn-lt"/>
        <a:ea typeface="+mn-ea"/>
        <a:cs typeface="+mn-cs"/>
      </a:defRPr>
    </a:lvl7pPr>
    <a:lvl8pPr marL="3199680" algn="l" defTabSz="914195" rtl="0" eaLnBrk="1" latinLnBrk="0" hangingPunct="1">
      <a:defRPr sz="1900" kern="1200">
        <a:solidFill>
          <a:schemeClr val="tx1"/>
        </a:solidFill>
        <a:latin typeface="+mn-lt"/>
        <a:ea typeface="+mn-ea"/>
        <a:cs typeface="+mn-cs"/>
      </a:defRPr>
    </a:lvl8pPr>
    <a:lvl9pPr marL="3656779" algn="l" defTabSz="914195"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7">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ker, Kent" initials="WK" lastIdx="25" clrIdx="0">
    <p:extLst/>
  </p:cmAuthor>
  <p:cmAuthor id="2" name="Qualcomm Casaccia v7" initials="QC"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E5"/>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20" autoAdjust="0"/>
    <p:restoredTop sz="88389" autoAdjust="0"/>
  </p:normalViewPr>
  <p:slideViewPr>
    <p:cSldViewPr snapToGrid="0">
      <p:cViewPr varScale="1">
        <p:scale>
          <a:sx n="101" d="100"/>
          <a:sy n="101" d="100"/>
        </p:scale>
        <p:origin x="540" y="108"/>
      </p:cViewPr>
      <p:guideLst>
        <p:guide orient="horz" pos="1847"/>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font" Target="fonts/font3.fntdata"/><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commentAuthors" Target="commentAuthors.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dirty="0">
              <a:latin typeface="Qualcomm Office Regular" panose="020B0503030202060203" pitchFamily="34" charset="0"/>
            </a:endParaRPr>
          </a:p>
        </p:txBody>
      </p:sp>
      <p:sp>
        <p:nvSpPr>
          <p:cNvPr id="3" name="Date Placeholder 2"/>
          <p:cNvSpPr>
            <a:spLocks noGrp="1"/>
          </p:cNvSpPr>
          <p:nvPr>
            <p:ph type="dt" sz="quarter" idx="1"/>
          </p:nvPr>
        </p:nvSpPr>
        <p:spPr>
          <a:xfrm>
            <a:off x="3956550" y="0"/>
            <a:ext cx="3026833" cy="465797"/>
          </a:xfrm>
          <a:prstGeom prst="rect">
            <a:avLst/>
          </a:prstGeom>
        </p:spPr>
        <p:txBody>
          <a:bodyPr vert="horz" lIns="92958" tIns="46479" rIns="92958" bIns="46479" rtlCol="0"/>
          <a:lstStyle>
            <a:lvl1pPr algn="r">
              <a:defRPr sz="1200"/>
            </a:lvl1pPr>
          </a:lstStyle>
          <a:p>
            <a:fld id="{CBE9E8AA-BEAA-4368-A125-1C7420A81610}" type="datetimeFigureOut">
              <a:rPr lang="en-US" smtClean="0">
                <a:latin typeface="Qualcomm Office Regular" panose="020B0503030202060203" pitchFamily="34" charset="0"/>
              </a:rPr>
              <a:t>11/15/2017</a:t>
            </a:fld>
            <a:endParaRPr lang="en-US" dirty="0">
              <a:latin typeface="Qualcomm Office Regular" panose="020B0503030202060203" pitchFamily="34" charset="0"/>
            </a:endParaRPr>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r>
              <a:rPr lang="en-US" dirty="0">
                <a:latin typeface="Qualcomm Office Regular" panose="020B0503030202060203" pitchFamily="34" charset="0"/>
              </a:rPr>
              <a:t>Qualcomm Technologies, Inc.</a:t>
            </a:r>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90660152-BB8F-49B3-8F72-3CF763DBFA9E}" type="slidenum">
              <a:rPr lang="en-US" smtClean="0">
                <a:latin typeface="Qualcomm Office Regular" panose="020B0503030202060203" pitchFamily="34" charset="0"/>
              </a:rPr>
              <a:t>‹#›</a:t>
            </a:fld>
            <a:endParaRPr lang="en-US" dirty="0">
              <a:latin typeface="Qualcomm Office Regular" panose="020B0503030202060203" pitchFamily="34" charset="0"/>
            </a:endParaRPr>
          </a:p>
        </p:txBody>
      </p:sp>
    </p:spTree>
    <p:extLst>
      <p:ext uri="{BB962C8B-B14F-4D97-AF65-F5344CB8AC3E}">
        <p14:creationId xmlns:p14="http://schemas.microsoft.com/office/powerpoint/2010/main" val="421799424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atin typeface="Qualcomm Office Regular" panose="020B0503030202060203" pitchFamily="34" charset="0"/>
              </a:defRPr>
            </a:lvl1pPr>
          </a:lstStyle>
          <a:p>
            <a:endParaRPr lang="en-US" dirty="0"/>
          </a:p>
        </p:txBody>
      </p:sp>
      <p:sp>
        <p:nvSpPr>
          <p:cNvPr id="3" name="Date Placeholder 2"/>
          <p:cNvSpPr>
            <a:spLocks noGrp="1"/>
          </p:cNvSpPr>
          <p:nvPr>
            <p:ph type="dt" idx="1"/>
          </p:nvPr>
        </p:nvSpPr>
        <p:spPr>
          <a:xfrm>
            <a:off x="3956550" y="0"/>
            <a:ext cx="3026833" cy="465797"/>
          </a:xfrm>
          <a:prstGeom prst="rect">
            <a:avLst/>
          </a:prstGeom>
        </p:spPr>
        <p:txBody>
          <a:bodyPr vert="horz" lIns="92958" tIns="46479" rIns="92958" bIns="46479" rtlCol="0"/>
          <a:lstStyle>
            <a:lvl1pPr algn="r">
              <a:defRPr sz="1200">
                <a:latin typeface="Qualcomm Office Regular" panose="020B0503030202060203" pitchFamily="34" charset="0"/>
              </a:defRPr>
            </a:lvl1pPr>
          </a:lstStyle>
          <a:p>
            <a:fld id="{535A2E7F-CFAA-4A6D-95D6-0AB520656B8D}" type="datetimeFigureOut">
              <a:rPr lang="en-US" smtClean="0"/>
              <a:pPr/>
              <a:t>11/15/2017</a:t>
            </a:fld>
            <a:endParaRPr lang="en-US" dirty="0"/>
          </a:p>
        </p:txBody>
      </p:sp>
      <p:sp>
        <p:nvSpPr>
          <p:cNvPr id="4" name="Slide Image Placeholder 3"/>
          <p:cNvSpPr>
            <a:spLocks noGrp="1" noRot="1" noChangeAspect="1"/>
          </p:cNvSpPr>
          <p:nvPr>
            <p:ph type="sldImg" idx="2"/>
          </p:nvPr>
        </p:nvSpPr>
        <p:spPr>
          <a:xfrm>
            <a:off x="708025" y="1160463"/>
            <a:ext cx="5568950" cy="3133725"/>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67781"/>
            <a:ext cx="5588000" cy="3655457"/>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atin typeface="Qualcomm Office Regular" panose="020B0503030202060203" pitchFamily="34" charset="0"/>
              </a:defRPr>
            </a:lvl1pPr>
          </a:lstStyle>
          <a:p>
            <a:r>
              <a:rPr lang="en-US" dirty="0"/>
              <a:t>Qualcomm Technologies, Inc.</a:t>
            </a:r>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atin typeface="Qualcomm Office Regular" panose="020B0503030202060203" pitchFamily="34" charset="0"/>
              </a:defRPr>
            </a:lvl1pPr>
          </a:lstStyle>
          <a:p>
            <a:fld id="{BA72DE84-53E6-4A15-B2E3-13D2185F4527}" type="slidenum">
              <a:rPr lang="en-US" smtClean="0"/>
              <a:pPr/>
              <a:t>‹#›</a:t>
            </a:fld>
            <a:endParaRPr lang="en-US" dirty="0"/>
          </a:p>
        </p:txBody>
      </p:sp>
    </p:spTree>
    <p:extLst>
      <p:ext uri="{BB962C8B-B14F-4D97-AF65-F5344CB8AC3E}">
        <p14:creationId xmlns:p14="http://schemas.microsoft.com/office/powerpoint/2010/main" val="3449025530"/>
      </p:ext>
    </p:extLst>
  </p:cSld>
  <p:clrMap bg1="lt1" tx1="dk1" bg2="lt2" tx2="dk2" accent1="accent1" accent2="accent2" accent3="accent3" accent4="accent4" accent5="accent5" accent6="accent6" hlink="hlink" folHlink="folHlink"/>
  <p:hf hdr="0" dt="0"/>
  <p:notesStyle>
    <a:lvl1pPr marL="0" algn="l" defTabSz="914195" rtl="0" eaLnBrk="1" latinLnBrk="0" hangingPunct="1">
      <a:defRPr sz="1200" kern="1200">
        <a:solidFill>
          <a:schemeClr val="tx1"/>
        </a:solidFill>
        <a:latin typeface="Qualcomm Office Regular" panose="020B0503030202060203" pitchFamily="34" charset="0"/>
        <a:ea typeface="+mn-ea"/>
        <a:cs typeface="+mn-cs"/>
      </a:defRPr>
    </a:lvl1pPr>
    <a:lvl2pPr marL="457099" algn="l" defTabSz="914195" rtl="0" eaLnBrk="1" latinLnBrk="0" hangingPunct="1">
      <a:defRPr sz="1200" kern="1200">
        <a:solidFill>
          <a:schemeClr val="tx1"/>
        </a:solidFill>
        <a:latin typeface="Qualcomm Office Regular" panose="020B0503030202060203" pitchFamily="34" charset="0"/>
        <a:ea typeface="+mn-ea"/>
        <a:cs typeface="+mn-cs"/>
      </a:defRPr>
    </a:lvl2pPr>
    <a:lvl3pPr marL="914195" algn="l" defTabSz="914195" rtl="0" eaLnBrk="1" latinLnBrk="0" hangingPunct="1">
      <a:defRPr sz="1200" kern="1200">
        <a:solidFill>
          <a:schemeClr val="tx1"/>
        </a:solidFill>
        <a:latin typeface="Qualcomm Office Regular" panose="020B0503030202060203" pitchFamily="34" charset="0"/>
        <a:ea typeface="+mn-ea"/>
        <a:cs typeface="+mn-cs"/>
      </a:defRPr>
    </a:lvl3pPr>
    <a:lvl4pPr marL="1371292" algn="l" defTabSz="914195" rtl="0" eaLnBrk="1" latinLnBrk="0" hangingPunct="1">
      <a:defRPr sz="1200" kern="1200">
        <a:solidFill>
          <a:schemeClr val="tx1"/>
        </a:solidFill>
        <a:latin typeface="Qualcomm Office Regular" panose="020B0503030202060203" pitchFamily="34" charset="0"/>
        <a:ea typeface="+mn-ea"/>
        <a:cs typeface="+mn-cs"/>
      </a:defRPr>
    </a:lvl4pPr>
    <a:lvl5pPr marL="1828389" algn="l" defTabSz="914195" rtl="0" eaLnBrk="1" latinLnBrk="0" hangingPunct="1">
      <a:defRPr sz="1200" kern="1200">
        <a:solidFill>
          <a:schemeClr val="tx1"/>
        </a:solidFill>
        <a:latin typeface="Qualcomm Office Regular" panose="020B0503030202060203" pitchFamily="34" charset="0"/>
        <a:ea typeface="+mn-ea"/>
        <a:cs typeface="+mn-cs"/>
      </a:defRPr>
    </a:lvl5pPr>
    <a:lvl6pPr marL="2285487" algn="l" defTabSz="914195" rtl="0" eaLnBrk="1" latinLnBrk="0" hangingPunct="1">
      <a:defRPr sz="1200" kern="1200">
        <a:solidFill>
          <a:schemeClr val="tx1"/>
        </a:solidFill>
        <a:latin typeface="+mn-lt"/>
        <a:ea typeface="+mn-ea"/>
        <a:cs typeface="+mn-cs"/>
      </a:defRPr>
    </a:lvl6pPr>
    <a:lvl7pPr marL="2742583" algn="l" defTabSz="914195" rtl="0" eaLnBrk="1" latinLnBrk="0" hangingPunct="1">
      <a:defRPr sz="1200" kern="1200">
        <a:solidFill>
          <a:schemeClr val="tx1"/>
        </a:solidFill>
        <a:latin typeface="+mn-lt"/>
        <a:ea typeface="+mn-ea"/>
        <a:cs typeface="+mn-cs"/>
      </a:defRPr>
    </a:lvl7pPr>
    <a:lvl8pPr marL="3199680" algn="l" defTabSz="914195" rtl="0" eaLnBrk="1" latinLnBrk="0" hangingPunct="1">
      <a:defRPr sz="1200" kern="1200">
        <a:solidFill>
          <a:schemeClr val="tx1"/>
        </a:solidFill>
        <a:latin typeface="+mn-lt"/>
        <a:ea typeface="+mn-ea"/>
        <a:cs typeface="+mn-cs"/>
      </a:defRPr>
    </a:lvl8pPr>
    <a:lvl9pPr marL="3656779" algn="l" defTabSz="91419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a:t>Qualcomm Technologies, Inc.</a:t>
            </a:r>
            <a:endParaRPr lang="en-US" dirty="0"/>
          </a:p>
        </p:txBody>
      </p:sp>
      <p:sp>
        <p:nvSpPr>
          <p:cNvPr id="5" name="Slide Number Placeholder 4"/>
          <p:cNvSpPr>
            <a:spLocks noGrp="1"/>
          </p:cNvSpPr>
          <p:nvPr>
            <p:ph type="sldNum" sz="quarter" idx="11"/>
          </p:nvPr>
        </p:nvSpPr>
        <p:spPr/>
        <p:txBody>
          <a:bodyPr/>
          <a:lstStyle/>
          <a:p>
            <a:fld id="{BA72DE84-53E6-4A15-B2E3-13D2185F4527}" type="slidenum">
              <a:rPr lang="en-US" smtClean="0"/>
              <a:pPr/>
              <a:t>1</a:t>
            </a:fld>
            <a:endParaRPr lang="en-US" dirty="0"/>
          </a:p>
        </p:txBody>
      </p:sp>
    </p:spTree>
    <p:extLst>
      <p:ext uri="{BB962C8B-B14F-4D97-AF65-F5344CB8AC3E}">
        <p14:creationId xmlns:p14="http://schemas.microsoft.com/office/powerpoint/2010/main" val="711408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r>
              <a:rPr lang="en-US"/>
              <a:t>Qualcomm Technologies, Inc.</a:t>
            </a:r>
            <a:endParaRPr lang="en-US" dirty="0"/>
          </a:p>
        </p:txBody>
      </p:sp>
      <p:sp>
        <p:nvSpPr>
          <p:cNvPr id="5" name="Slide Number Placeholder 4"/>
          <p:cNvSpPr>
            <a:spLocks noGrp="1"/>
          </p:cNvSpPr>
          <p:nvPr>
            <p:ph type="sldNum" sz="quarter" idx="11"/>
          </p:nvPr>
        </p:nvSpPr>
        <p:spPr/>
        <p:txBody>
          <a:bodyPr/>
          <a:lstStyle/>
          <a:p>
            <a:fld id="{BA72DE84-53E6-4A15-B2E3-13D2185F4527}" type="slidenum">
              <a:rPr lang="en-US" smtClean="0"/>
              <a:pPr/>
              <a:t>8</a:t>
            </a:fld>
            <a:endParaRPr lang="en-US" dirty="0"/>
          </a:p>
        </p:txBody>
      </p:sp>
    </p:spTree>
    <p:extLst>
      <p:ext uri="{BB962C8B-B14F-4D97-AF65-F5344CB8AC3E}">
        <p14:creationId xmlns:p14="http://schemas.microsoft.com/office/powerpoint/2010/main" val="3836666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8025" y="1160463"/>
            <a:ext cx="5568950" cy="3133725"/>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solidFill>
                  <a:prstClr val="black"/>
                </a:solidFill>
              </a:rPr>
              <a:t>Qualcomm Technologies, Inc.</a:t>
            </a:r>
          </a:p>
        </p:txBody>
      </p:sp>
      <p:sp>
        <p:nvSpPr>
          <p:cNvPr id="5" name="Slide Number Placeholder 4"/>
          <p:cNvSpPr>
            <a:spLocks noGrp="1"/>
          </p:cNvSpPr>
          <p:nvPr>
            <p:ph type="sldNum" sz="quarter" idx="11"/>
          </p:nvPr>
        </p:nvSpPr>
        <p:spPr/>
        <p:txBody>
          <a:bodyPr/>
          <a:lstStyle/>
          <a:p>
            <a:fld id="{BA72DE84-53E6-4A15-B2E3-13D2185F4527}"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2129580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ext Box 3"/>
          <p:cNvSpPr txBox="1">
            <a:spLocks noChangeArrowheads="1"/>
          </p:cNvSpPr>
          <p:nvPr userDrawn="1"/>
        </p:nvSpPr>
        <p:spPr bwMode="gray">
          <a:xfrm>
            <a:off x="276153" y="6518280"/>
            <a:ext cx="3874079"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0" tIns="45711" rIns="91420" bIns="45711" anchor="b">
            <a:spAutoFit/>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r>
              <a:rPr lang="en-US" altLang="en-US" sz="800" dirty="0">
                <a:solidFill>
                  <a:srgbClr val="BFBFBF"/>
                </a:solidFill>
                <a:latin typeface="Qualcomm Office Regular" panose="020B0503030202060203" pitchFamily="34" charset="0"/>
                <a:cs typeface="Arial" pitchFamily="34" charset="0"/>
              </a:rPr>
              <a:t>©2013-2014 Qualcomm Technologies, Inc. and/or its affiliated companies. All Rights Reserved.</a:t>
            </a:r>
          </a:p>
        </p:txBody>
      </p:sp>
      <p:sp useBgFill="1">
        <p:nvSpPr>
          <p:cNvPr id="9" name="Freeform 4"/>
          <p:cNvSpPr/>
          <p:nvPr userDrawn="1"/>
        </p:nvSpPr>
        <p:spPr bwMode="gray">
          <a:xfrm>
            <a:off x="261870" y="6494463"/>
            <a:ext cx="4353378" cy="315912"/>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anchor="ctr"/>
          <a:lstStyle/>
          <a:p>
            <a:pPr algn="ctr">
              <a:defRPr/>
            </a:pPr>
            <a:endParaRPr lang="en-US" dirty="0">
              <a:latin typeface="Qualcomm Office Regular" pitchFamily="34" charset="0"/>
            </a:endParaRPr>
          </a:p>
        </p:txBody>
      </p:sp>
      <p:sp>
        <p:nvSpPr>
          <p:cNvPr id="10" name="Freeform 5"/>
          <p:cNvSpPr>
            <a:spLocks noEditPoints="1"/>
          </p:cNvSpPr>
          <p:nvPr userDrawn="1"/>
        </p:nvSpPr>
        <p:spPr bwMode="auto">
          <a:xfrm>
            <a:off x="2401264" y="3589339"/>
            <a:ext cx="103160" cy="114300"/>
          </a:xfrm>
          <a:custGeom>
            <a:avLst/>
            <a:gdLst>
              <a:gd name="T0" fmla="*/ 103188 w 65"/>
              <a:gd name="T1" fmla="*/ 114300 h 72"/>
              <a:gd name="T2" fmla="*/ 0 w 65"/>
              <a:gd name="T3" fmla="*/ 61913 h 72"/>
              <a:gd name="T4" fmla="*/ 96838 w 65"/>
              <a:gd name="T5" fmla="*/ 0 h 72"/>
              <a:gd name="T6" fmla="*/ 103188 w 65"/>
              <a:gd name="T7" fmla="*/ 114300 h 72"/>
              <a:gd name="T8" fmla="*/ 28575 w 65"/>
              <a:gd name="T9" fmla="*/ 60325 h 72"/>
              <a:gd name="T10" fmla="*/ 87313 w 65"/>
              <a:gd name="T11" fmla="*/ 90488 h 72"/>
              <a:gd name="T12" fmla="*/ 84138 w 65"/>
              <a:gd name="T13" fmla="*/ 23813 h 72"/>
              <a:gd name="T14" fmla="*/ 28575 w 65"/>
              <a:gd name="T15" fmla="*/ 60325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11" name="Freeform 6"/>
          <p:cNvSpPr>
            <a:spLocks noEditPoints="1"/>
          </p:cNvSpPr>
          <p:nvPr userDrawn="1"/>
        </p:nvSpPr>
        <p:spPr bwMode="auto">
          <a:xfrm>
            <a:off x="2333018" y="2190751"/>
            <a:ext cx="1334740" cy="1944688"/>
          </a:xfrm>
          <a:custGeom>
            <a:avLst/>
            <a:gdLst>
              <a:gd name="T0" fmla="*/ 379504 w 489"/>
              <a:gd name="T1" fmla="*/ 1941957 h 712"/>
              <a:gd name="T2" fmla="*/ 535127 w 489"/>
              <a:gd name="T3" fmla="*/ 1928300 h 712"/>
              <a:gd name="T4" fmla="*/ 303057 w 489"/>
              <a:gd name="T5" fmla="*/ 1920106 h 712"/>
              <a:gd name="T6" fmla="*/ 578811 w 489"/>
              <a:gd name="T7" fmla="*/ 1890062 h 712"/>
              <a:gd name="T8" fmla="*/ 251182 w 489"/>
              <a:gd name="T9" fmla="*/ 1895525 h 712"/>
              <a:gd name="T10" fmla="*/ 606114 w 489"/>
              <a:gd name="T11" fmla="*/ 1895525 h 712"/>
              <a:gd name="T12" fmla="*/ 638876 w 489"/>
              <a:gd name="T13" fmla="*/ 1846361 h 712"/>
              <a:gd name="T14" fmla="*/ 155624 w 489"/>
              <a:gd name="T15" fmla="*/ 1775347 h 712"/>
              <a:gd name="T16" fmla="*/ 712593 w 489"/>
              <a:gd name="T17" fmla="*/ 1783541 h 712"/>
              <a:gd name="T18" fmla="*/ 723514 w 489"/>
              <a:gd name="T19" fmla="*/ 1764422 h 712"/>
              <a:gd name="T20" fmla="*/ 111940 w 489"/>
              <a:gd name="T21" fmla="*/ 1674289 h 712"/>
              <a:gd name="T22" fmla="*/ 742626 w 489"/>
              <a:gd name="T23" fmla="*/ 1709796 h 712"/>
              <a:gd name="T24" fmla="*/ 734435 w 489"/>
              <a:gd name="T25" fmla="*/ 1649707 h 712"/>
              <a:gd name="T26" fmla="*/ 90098 w 489"/>
              <a:gd name="T27" fmla="*/ 1597812 h 712"/>
              <a:gd name="T28" fmla="*/ 748086 w 489"/>
              <a:gd name="T29" fmla="*/ 1592350 h 712"/>
              <a:gd name="T30" fmla="*/ 720784 w 489"/>
              <a:gd name="T31" fmla="*/ 1540455 h 712"/>
              <a:gd name="T32" fmla="*/ 701672 w 489"/>
              <a:gd name="T33" fmla="*/ 1444859 h 712"/>
              <a:gd name="T34" fmla="*/ 677100 w 489"/>
              <a:gd name="T35" fmla="*/ 1436666 h 712"/>
              <a:gd name="T36" fmla="*/ 595193 w 489"/>
              <a:gd name="T37" fmla="*/ 1308294 h 712"/>
              <a:gd name="T38" fmla="*/ 597923 w 489"/>
              <a:gd name="T39" fmla="*/ 1280981 h 712"/>
              <a:gd name="T40" fmla="*/ 513285 w 489"/>
              <a:gd name="T41" fmla="*/ 1201773 h 712"/>
              <a:gd name="T42" fmla="*/ 464141 w 489"/>
              <a:gd name="T43" fmla="*/ 1119834 h 712"/>
              <a:gd name="T44" fmla="*/ 439569 w 489"/>
              <a:gd name="T45" fmla="*/ 1117103 h 712"/>
              <a:gd name="T46" fmla="*/ 335820 w 489"/>
              <a:gd name="T47" fmla="*/ 1002388 h 712"/>
              <a:gd name="T48" fmla="*/ 335820 w 489"/>
              <a:gd name="T49" fmla="*/ 977807 h 712"/>
              <a:gd name="T50" fmla="*/ 245722 w 489"/>
              <a:gd name="T51" fmla="*/ 904061 h 712"/>
              <a:gd name="T52" fmla="*/ 196577 w 489"/>
              <a:gd name="T53" fmla="*/ 819391 h 712"/>
              <a:gd name="T54" fmla="*/ 172005 w 489"/>
              <a:gd name="T55" fmla="*/ 816660 h 712"/>
              <a:gd name="T56" fmla="*/ 84637 w 489"/>
              <a:gd name="T57" fmla="*/ 691020 h 712"/>
              <a:gd name="T58" fmla="*/ 87368 w 489"/>
              <a:gd name="T59" fmla="*/ 666438 h 712"/>
              <a:gd name="T60" fmla="*/ 24572 w 489"/>
              <a:gd name="T61" fmla="*/ 568111 h 712"/>
              <a:gd name="T62" fmla="*/ 1324167 w 489"/>
              <a:gd name="T63" fmla="*/ 513485 h 712"/>
              <a:gd name="T64" fmla="*/ 10921 w 489"/>
              <a:gd name="T65" fmla="*/ 513485 h 712"/>
              <a:gd name="T66" fmla="*/ 0 w 489"/>
              <a:gd name="T67" fmla="*/ 415158 h 712"/>
              <a:gd name="T68" fmla="*/ 1291404 w 489"/>
              <a:gd name="T69" fmla="*/ 442471 h 712"/>
              <a:gd name="T70" fmla="*/ 16381 w 489"/>
              <a:gd name="T71" fmla="*/ 396039 h 712"/>
              <a:gd name="T72" fmla="*/ 1212227 w 489"/>
              <a:gd name="T73" fmla="*/ 357801 h 712"/>
              <a:gd name="T74" fmla="*/ 10921 w 489"/>
              <a:gd name="T75" fmla="*/ 300443 h 712"/>
              <a:gd name="T76" fmla="*/ 1176734 w 489"/>
              <a:gd name="T77" fmla="*/ 314100 h 712"/>
              <a:gd name="T78" fmla="*/ 1108478 w 489"/>
              <a:gd name="T79" fmla="*/ 245817 h 712"/>
              <a:gd name="T80" fmla="*/ 1105748 w 489"/>
              <a:gd name="T81" fmla="*/ 221236 h 712"/>
              <a:gd name="T82" fmla="*/ 1048413 w 489"/>
              <a:gd name="T83" fmla="*/ 199385 h 712"/>
              <a:gd name="T84" fmla="*/ 92828 w 489"/>
              <a:gd name="T85" fmla="*/ 144759 h 712"/>
              <a:gd name="T86" fmla="*/ 1001999 w 489"/>
              <a:gd name="T87" fmla="*/ 166610 h 712"/>
              <a:gd name="T88" fmla="*/ 920091 w 489"/>
              <a:gd name="T89" fmla="*/ 120177 h 712"/>
              <a:gd name="T90" fmla="*/ 911901 w 489"/>
              <a:gd name="T91" fmla="*/ 95596 h 712"/>
              <a:gd name="T92" fmla="*/ 851835 w 489"/>
              <a:gd name="T93" fmla="*/ 87402 h 712"/>
              <a:gd name="T94" fmla="*/ 234801 w 489"/>
              <a:gd name="T95" fmla="*/ 46432 h 712"/>
              <a:gd name="T96" fmla="*/ 797230 w 489"/>
              <a:gd name="T97" fmla="*/ 68283 h 712"/>
              <a:gd name="T98" fmla="*/ 707132 w 489"/>
              <a:gd name="T99" fmla="*/ 43701 h 712"/>
              <a:gd name="T100" fmla="*/ 693481 w 489"/>
              <a:gd name="T101" fmla="*/ 21850 h 712"/>
              <a:gd name="T102" fmla="*/ 633416 w 489"/>
              <a:gd name="T103" fmla="*/ 27313 h 712"/>
              <a:gd name="T104" fmla="*/ 398615 w 489"/>
              <a:gd name="T105" fmla="*/ 2731 h 712"/>
              <a:gd name="T106" fmla="*/ 540588 w 489"/>
              <a:gd name="T107" fmla="*/ 2731 h 712"/>
              <a:gd name="T108" fmla="*/ 425918 w 489"/>
              <a:gd name="T109" fmla="*/ 19119 h 712"/>
              <a:gd name="T110" fmla="*/ 518746 w 489"/>
              <a:gd name="T111" fmla="*/ 19119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grpSp>
        <p:nvGrpSpPr>
          <p:cNvPr id="12" name="bIg Eye"/>
          <p:cNvGrpSpPr/>
          <p:nvPr userDrawn="1"/>
        </p:nvGrpSpPr>
        <p:grpSpPr>
          <a:xfrm>
            <a:off x="2664722" y="2318584"/>
            <a:ext cx="961775" cy="568325"/>
            <a:chOff x="2665413" y="2318584"/>
            <a:chExt cx="962025" cy="568325"/>
          </a:xfrm>
          <a:solidFill>
            <a:schemeClr val="tx2"/>
          </a:solidFill>
        </p:grpSpPr>
        <p:sp>
          <p:nvSpPr>
            <p:cNvPr id="13" name="Freeform 8"/>
            <p:cNvSpPr>
              <a:spLocks noEditPoints="1"/>
            </p:cNvSpPr>
            <p:nvPr/>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4" name="Freeform 9"/>
            <p:cNvSpPr>
              <a:spLocks noEditPoints="1"/>
            </p:cNvSpPr>
            <p:nvPr/>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sp>
        <p:nvSpPr>
          <p:cNvPr id="15" name="Rectangle 8"/>
          <p:cNvSpPr>
            <a:spLocks noChangeArrowheads="1"/>
          </p:cNvSpPr>
          <p:nvPr userDrawn="1"/>
        </p:nvSpPr>
        <p:spPr bwMode="auto">
          <a:xfrm>
            <a:off x="2177485" y="3695703"/>
            <a:ext cx="23807"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6" name="Freeform 9"/>
          <p:cNvSpPr>
            <a:spLocks/>
          </p:cNvSpPr>
          <p:nvPr userDrawn="1"/>
        </p:nvSpPr>
        <p:spPr bwMode="auto">
          <a:xfrm>
            <a:off x="1856892" y="4246565"/>
            <a:ext cx="593571" cy="306387"/>
          </a:xfrm>
          <a:custGeom>
            <a:avLst/>
            <a:gdLst>
              <a:gd name="T0" fmla="*/ 593725 w 374"/>
              <a:gd name="T1" fmla="*/ 153988 h 193"/>
              <a:gd name="T2" fmla="*/ 552450 w 374"/>
              <a:gd name="T3" fmla="*/ 120650 h 193"/>
              <a:gd name="T4" fmla="*/ 552450 w 374"/>
              <a:gd name="T5" fmla="*/ 147638 h 193"/>
              <a:gd name="T6" fmla="*/ 427038 w 374"/>
              <a:gd name="T7" fmla="*/ 147638 h 193"/>
              <a:gd name="T8" fmla="*/ 317500 w 374"/>
              <a:gd name="T9" fmla="*/ 66675 h 193"/>
              <a:gd name="T10" fmla="*/ 317500 w 374"/>
              <a:gd name="T11" fmla="*/ 147638 h 193"/>
              <a:gd name="T12" fmla="*/ 196850 w 374"/>
              <a:gd name="T13" fmla="*/ 147638 h 193"/>
              <a:gd name="T14" fmla="*/ 0 w 374"/>
              <a:gd name="T15" fmla="*/ 0 h 193"/>
              <a:gd name="T16" fmla="*/ 0 w 374"/>
              <a:gd name="T17" fmla="*/ 306388 h 193"/>
              <a:gd name="T18" fmla="*/ 196850 w 374"/>
              <a:gd name="T19" fmla="*/ 158750 h 193"/>
              <a:gd name="T20" fmla="*/ 317500 w 374"/>
              <a:gd name="T21" fmla="*/ 158750 h 193"/>
              <a:gd name="T22" fmla="*/ 317500 w 374"/>
              <a:gd name="T23" fmla="*/ 241300 h 193"/>
              <a:gd name="T24" fmla="*/ 427038 w 374"/>
              <a:gd name="T25" fmla="*/ 158750 h 193"/>
              <a:gd name="T26" fmla="*/ 552450 w 374"/>
              <a:gd name="T27" fmla="*/ 158750 h 193"/>
              <a:gd name="T28" fmla="*/ 552450 w 374"/>
              <a:gd name="T29" fmla="*/ 184150 h 193"/>
              <a:gd name="T30" fmla="*/ 593725 w 374"/>
              <a:gd name="T31" fmla="*/ 153988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grpSp>
        <p:nvGrpSpPr>
          <p:cNvPr id="17" name="Group 10"/>
          <p:cNvGrpSpPr>
            <a:grpSpLocks/>
          </p:cNvGrpSpPr>
          <p:nvPr userDrawn="1"/>
        </p:nvGrpSpPr>
        <p:grpSpPr bwMode="auto">
          <a:xfrm>
            <a:off x="1207777" y="3209928"/>
            <a:ext cx="982407" cy="684213"/>
            <a:chOff x="12080" y="32091"/>
            <a:chExt cx="9826" cy="6842"/>
          </a:xfrm>
        </p:grpSpPr>
        <p:sp>
          <p:nvSpPr>
            <p:cNvPr id="18" name="Freeform 149"/>
            <p:cNvSpPr>
              <a:spLocks noEditPoints="1"/>
            </p:cNvSpPr>
            <p:nvPr userDrawn="1"/>
          </p:nvSpPr>
          <p:spPr bwMode="auto">
            <a:xfrm>
              <a:off x="12080" y="32202"/>
              <a:ext cx="1207" cy="1143"/>
            </a:xfrm>
            <a:custGeom>
              <a:avLst/>
              <a:gdLst>
                <a:gd name="T0" fmla="*/ 120650 w 76"/>
                <a:gd name="T1" fmla="*/ 114300 h 72"/>
                <a:gd name="T2" fmla="*/ 0 w 76"/>
                <a:gd name="T3" fmla="*/ 92075 h 72"/>
                <a:gd name="T4" fmla="*/ 76200 w 76"/>
                <a:gd name="T5" fmla="*/ 0 h 72"/>
                <a:gd name="T6" fmla="*/ 120650 w 76"/>
                <a:gd name="T7" fmla="*/ 114300 h 72"/>
                <a:gd name="T8" fmla="*/ 26988 w 76"/>
                <a:gd name="T9" fmla="*/ 80963 h 72"/>
                <a:gd name="T10" fmla="*/ 98425 w 76"/>
                <a:gd name="T11" fmla="*/ 95250 h 72"/>
                <a:gd name="T12" fmla="*/ 73025 w 76"/>
                <a:gd name="T13" fmla="*/ 30163 h 72"/>
                <a:gd name="T14" fmla="*/ 26988 w 76"/>
                <a:gd name="T15" fmla="*/ 80963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 name="Freeform 150"/>
            <p:cNvSpPr>
              <a:spLocks noEditPoints="1"/>
            </p:cNvSpPr>
            <p:nvPr userDrawn="1"/>
          </p:nvSpPr>
          <p:spPr bwMode="auto">
            <a:xfrm>
              <a:off x="12493" y="32091"/>
              <a:ext cx="9414" cy="6842"/>
            </a:xfrm>
            <a:custGeom>
              <a:avLst/>
              <a:gdLst>
                <a:gd name="T0" fmla="*/ 463872 w 345"/>
                <a:gd name="T1" fmla="*/ 667857 h 251"/>
                <a:gd name="T2" fmla="*/ 472058 w 345"/>
                <a:gd name="T3" fmla="*/ 684213 h 251"/>
                <a:gd name="T4" fmla="*/ 406570 w 345"/>
                <a:gd name="T5" fmla="*/ 662405 h 251"/>
                <a:gd name="T6" fmla="*/ 521174 w 345"/>
                <a:gd name="T7" fmla="*/ 684213 h 251"/>
                <a:gd name="T8" fmla="*/ 559375 w 345"/>
                <a:gd name="T9" fmla="*/ 676035 h 251"/>
                <a:gd name="T10" fmla="*/ 346540 w 345"/>
                <a:gd name="T11" fmla="*/ 667857 h 251"/>
                <a:gd name="T12" fmla="*/ 384741 w 345"/>
                <a:gd name="T13" fmla="*/ 678761 h 251"/>
                <a:gd name="T14" fmla="*/ 611220 w 345"/>
                <a:gd name="T15" fmla="*/ 646050 h 251"/>
                <a:gd name="T16" fmla="*/ 330168 w 345"/>
                <a:gd name="T17" fmla="*/ 662405 h 251"/>
                <a:gd name="T18" fmla="*/ 335625 w 345"/>
                <a:gd name="T19" fmla="*/ 646050 h 251"/>
                <a:gd name="T20" fmla="*/ 627592 w 345"/>
                <a:gd name="T21" fmla="*/ 640598 h 251"/>
                <a:gd name="T22" fmla="*/ 635778 w 345"/>
                <a:gd name="T23" fmla="*/ 656954 h 251"/>
                <a:gd name="T24" fmla="*/ 248308 w 345"/>
                <a:gd name="T25" fmla="*/ 610612 h 251"/>
                <a:gd name="T26" fmla="*/ 687623 w 345"/>
                <a:gd name="T27" fmla="*/ 632420 h 251"/>
                <a:gd name="T28" fmla="*/ 723095 w 345"/>
                <a:gd name="T29" fmla="*/ 613338 h 251"/>
                <a:gd name="T30" fmla="*/ 221022 w 345"/>
                <a:gd name="T31" fmla="*/ 613338 h 251"/>
                <a:gd name="T32" fmla="*/ 231936 w 345"/>
                <a:gd name="T33" fmla="*/ 599709 h 251"/>
                <a:gd name="T34" fmla="*/ 739467 w 345"/>
                <a:gd name="T35" fmla="*/ 605161 h 251"/>
                <a:gd name="T36" fmla="*/ 769482 w 345"/>
                <a:gd name="T37" fmla="*/ 580627 h 251"/>
                <a:gd name="T38" fmla="*/ 147348 w 345"/>
                <a:gd name="T39" fmla="*/ 556093 h 251"/>
                <a:gd name="T40" fmla="*/ 174634 w 345"/>
                <a:gd name="T41" fmla="*/ 580627 h 251"/>
                <a:gd name="T42" fmla="*/ 799498 w 345"/>
                <a:gd name="T43" fmla="*/ 528834 h 251"/>
                <a:gd name="T44" fmla="*/ 133704 w 345"/>
                <a:gd name="T45" fmla="*/ 542464 h 251"/>
                <a:gd name="T46" fmla="*/ 144619 w 345"/>
                <a:gd name="T47" fmla="*/ 528834 h 251"/>
                <a:gd name="T48" fmla="*/ 813141 w 345"/>
                <a:gd name="T49" fmla="*/ 515204 h 251"/>
                <a:gd name="T50" fmla="*/ 826784 w 345"/>
                <a:gd name="T51" fmla="*/ 526108 h 251"/>
                <a:gd name="T52" fmla="*/ 87317 w 345"/>
                <a:gd name="T53" fmla="*/ 455233 h 251"/>
                <a:gd name="T54" fmla="*/ 862257 w 345"/>
                <a:gd name="T55" fmla="*/ 482493 h 251"/>
                <a:gd name="T56" fmla="*/ 867714 w 345"/>
                <a:gd name="T57" fmla="*/ 438878 h 251"/>
                <a:gd name="T58" fmla="*/ 862257 w 345"/>
                <a:gd name="T59" fmla="*/ 482493 h 251"/>
                <a:gd name="T60" fmla="*/ 60031 w 345"/>
                <a:gd name="T61" fmla="*/ 406166 h 251"/>
                <a:gd name="T62" fmla="*/ 892272 w 345"/>
                <a:gd name="T63" fmla="*/ 430700 h 251"/>
                <a:gd name="T64" fmla="*/ 908644 w 345"/>
                <a:gd name="T65" fmla="*/ 395262 h 251"/>
                <a:gd name="T66" fmla="*/ 21829 w 345"/>
                <a:gd name="T67" fmla="*/ 359825 h 251"/>
                <a:gd name="T68" fmla="*/ 35473 w 345"/>
                <a:gd name="T69" fmla="*/ 397988 h 251"/>
                <a:gd name="T70" fmla="*/ 908644 w 345"/>
                <a:gd name="T71" fmla="*/ 335292 h 251"/>
                <a:gd name="T72" fmla="*/ 16372 w 345"/>
                <a:gd name="T73" fmla="*/ 340744 h 251"/>
                <a:gd name="T74" fmla="*/ 32744 w 345"/>
                <a:gd name="T75" fmla="*/ 338018 h 251"/>
                <a:gd name="T76" fmla="*/ 914101 w 345"/>
                <a:gd name="T77" fmla="*/ 318936 h 251"/>
                <a:gd name="T78" fmla="*/ 930473 w 345"/>
                <a:gd name="T79" fmla="*/ 321662 h 251"/>
                <a:gd name="T80" fmla="*/ 16372 w 345"/>
                <a:gd name="T81" fmla="*/ 245335 h 251"/>
                <a:gd name="T82" fmla="*/ 938659 w 345"/>
                <a:gd name="T83" fmla="*/ 264417 h 251"/>
                <a:gd name="T84" fmla="*/ 941388 w 345"/>
                <a:gd name="T85" fmla="*/ 226254 h 251"/>
                <a:gd name="T86" fmla="*/ 0 w 345"/>
                <a:gd name="T87" fmla="*/ 212624 h 251"/>
                <a:gd name="T88" fmla="*/ 16372 w 345"/>
                <a:gd name="T89" fmla="*/ 212624 h 251"/>
                <a:gd name="T90" fmla="*/ 925016 w 345"/>
                <a:gd name="T91" fmla="*/ 207172 h 251"/>
                <a:gd name="T92" fmla="*/ 941388 w 345"/>
                <a:gd name="T93" fmla="*/ 207172 h 251"/>
                <a:gd name="T94" fmla="*/ 0 w 345"/>
                <a:gd name="T95" fmla="*/ 169009 h 251"/>
                <a:gd name="T96" fmla="*/ 19101 w 345"/>
                <a:gd name="T97" fmla="*/ 171735 h 251"/>
                <a:gd name="T98" fmla="*/ 933202 w 345"/>
                <a:gd name="T99" fmla="*/ 109038 h 251"/>
                <a:gd name="T100" fmla="*/ 911373 w 345"/>
                <a:gd name="T101" fmla="*/ 95408 h 251"/>
                <a:gd name="T102" fmla="*/ 927745 w 345"/>
                <a:gd name="T103" fmla="*/ 89956 h 251"/>
                <a:gd name="T104" fmla="*/ 881357 w 345"/>
                <a:gd name="T105" fmla="*/ 8178 h 251"/>
                <a:gd name="T106" fmla="*/ 895001 w 345"/>
                <a:gd name="T107" fmla="*/ 40889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0" name="Group 11"/>
          <p:cNvGrpSpPr>
            <a:grpSpLocks/>
          </p:cNvGrpSpPr>
          <p:nvPr userDrawn="1"/>
        </p:nvGrpSpPr>
        <p:grpSpPr bwMode="auto">
          <a:xfrm>
            <a:off x="1739448" y="3017839"/>
            <a:ext cx="1122070" cy="977900"/>
            <a:chOff x="17399" y="30170"/>
            <a:chExt cx="11223" cy="9779"/>
          </a:xfrm>
        </p:grpSpPr>
        <p:sp>
          <p:nvSpPr>
            <p:cNvPr id="21" name="Freeform 147"/>
            <p:cNvSpPr>
              <a:spLocks/>
            </p:cNvSpPr>
            <p:nvPr userDrawn="1"/>
          </p:nvSpPr>
          <p:spPr bwMode="auto">
            <a:xfrm>
              <a:off x="17399" y="34155"/>
              <a:ext cx="9255" cy="5794"/>
            </a:xfrm>
            <a:custGeom>
              <a:avLst/>
              <a:gdLst>
                <a:gd name="T0" fmla="*/ 912813 w 583"/>
                <a:gd name="T1" fmla="*/ 579438 h 365"/>
                <a:gd name="T2" fmla="*/ 0 w 583"/>
                <a:gd name="T3" fmla="*/ 22225 h 365"/>
                <a:gd name="T4" fmla="*/ 14288 w 583"/>
                <a:gd name="T5" fmla="*/ 0 h 365"/>
                <a:gd name="T6" fmla="*/ 925513 w 583"/>
                <a:gd name="T7" fmla="*/ 557213 h 365"/>
                <a:gd name="T8" fmla="*/ 912813 w 583"/>
                <a:gd name="T9" fmla="*/ 579438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2" name="Freeform 148"/>
            <p:cNvSpPr>
              <a:spLocks/>
            </p:cNvSpPr>
            <p:nvPr userDrawn="1"/>
          </p:nvSpPr>
          <p:spPr bwMode="auto">
            <a:xfrm>
              <a:off x="20018" y="30170"/>
              <a:ext cx="8604" cy="6811"/>
            </a:xfrm>
            <a:custGeom>
              <a:avLst/>
              <a:gdLst>
                <a:gd name="T0" fmla="*/ 844550 w 542"/>
                <a:gd name="T1" fmla="*/ 681038 h 429"/>
                <a:gd name="T2" fmla="*/ 0 w 542"/>
                <a:gd name="T3" fmla="*/ 19050 h 429"/>
                <a:gd name="T4" fmla="*/ 17463 w 542"/>
                <a:gd name="T5" fmla="*/ 0 h 429"/>
                <a:gd name="T6" fmla="*/ 860425 w 542"/>
                <a:gd name="T7" fmla="*/ 661988 h 429"/>
                <a:gd name="T8" fmla="*/ 844550 w 542"/>
                <a:gd name="T9" fmla="*/ 681038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3" name="Group 12"/>
          <p:cNvGrpSpPr>
            <a:grpSpLocks/>
          </p:cNvGrpSpPr>
          <p:nvPr userDrawn="1"/>
        </p:nvGrpSpPr>
        <p:grpSpPr bwMode="auto">
          <a:xfrm>
            <a:off x="1472821" y="2813054"/>
            <a:ext cx="626899" cy="773113"/>
            <a:chOff x="14732" y="28122"/>
            <a:chExt cx="6270" cy="7731"/>
          </a:xfrm>
        </p:grpSpPr>
        <p:sp>
          <p:nvSpPr>
            <p:cNvPr id="24" name="Freeform 145"/>
            <p:cNvSpPr>
              <a:spLocks noEditPoints="1"/>
            </p:cNvSpPr>
            <p:nvPr userDrawn="1"/>
          </p:nvSpPr>
          <p:spPr bwMode="auto">
            <a:xfrm>
              <a:off x="19780" y="28122"/>
              <a:ext cx="1222" cy="1159"/>
            </a:xfrm>
            <a:custGeom>
              <a:avLst/>
              <a:gdLst>
                <a:gd name="T0" fmla="*/ 0 w 77"/>
                <a:gd name="T1" fmla="*/ 115888 h 73"/>
                <a:gd name="T2" fmla="*/ 49213 w 77"/>
                <a:gd name="T3" fmla="*/ 0 h 73"/>
                <a:gd name="T4" fmla="*/ 122238 w 77"/>
                <a:gd name="T5" fmla="*/ 101600 h 73"/>
                <a:gd name="T6" fmla="*/ 0 w 77"/>
                <a:gd name="T7" fmla="*/ 115888 h 73"/>
                <a:gd name="T8" fmla="*/ 52388 w 77"/>
                <a:gd name="T9" fmla="*/ 30163 h 73"/>
                <a:gd name="T10" fmla="*/ 23813 w 77"/>
                <a:gd name="T11" fmla="*/ 98425 h 73"/>
                <a:gd name="T12" fmla="*/ 95250 w 77"/>
                <a:gd name="T13" fmla="*/ 90488 h 73"/>
                <a:gd name="T14" fmla="*/ 52388 w 77"/>
                <a:gd name="T15" fmla="*/ 30163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5" name="Freeform 146"/>
            <p:cNvSpPr>
              <a:spLocks noEditPoints="1"/>
            </p:cNvSpPr>
            <p:nvPr userDrawn="1"/>
          </p:nvSpPr>
          <p:spPr bwMode="auto">
            <a:xfrm>
              <a:off x="14732" y="28345"/>
              <a:ext cx="5095" cy="7509"/>
            </a:xfrm>
            <a:custGeom>
              <a:avLst/>
              <a:gdLst>
                <a:gd name="T0" fmla="*/ 226181 w 187"/>
                <a:gd name="T1" fmla="*/ 737235 h 275"/>
                <a:gd name="T2" fmla="*/ 269782 w 187"/>
                <a:gd name="T3" fmla="*/ 734505 h 275"/>
                <a:gd name="T4" fmla="*/ 209830 w 187"/>
                <a:gd name="T5" fmla="*/ 729044 h 275"/>
                <a:gd name="T6" fmla="*/ 185305 w 187"/>
                <a:gd name="T7" fmla="*/ 693547 h 275"/>
                <a:gd name="T8" fmla="*/ 209830 w 187"/>
                <a:gd name="T9" fmla="*/ 729044 h 275"/>
                <a:gd name="T10" fmla="*/ 133528 w 187"/>
                <a:gd name="T11" fmla="*/ 677164 h 275"/>
                <a:gd name="T12" fmla="*/ 141704 w 187"/>
                <a:gd name="T13" fmla="*/ 660781 h 275"/>
                <a:gd name="T14" fmla="*/ 171679 w 187"/>
                <a:gd name="T15" fmla="*/ 682625 h 275"/>
                <a:gd name="T16" fmla="*/ 114453 w 187"/>
                <a:gd name="T17" fmla="*/ 658051 h 275"/>
                <a:gd name="T18" fmla="*/ 103553 w 187"/>
                <a:gd name="T19" fmla="*/ 619824 h 275"/>
                <a:gd name="T20" fmla="*/ 114453 w 187"/>
                <a:gd name="T21" fmla="*/ 658051 h 275"/>
                <a:gd name="T22" fmla="*/ 54501 w 187"/>
                <a:gd name="T23" fmla="*/ 581597 h 275"/>
                <a:gd name="T24" fmla="*/ 89927 w 187"/>
                <a:gd name="T25" fmla="*/ 603441 h 275"/>
                <a:gd name="T26" fmla="*/ 46326 w 187"/>
                <a:gd name="T27" fmla="*/ 565214 h 275"/>
                <a:gd name="T28" fmla="*/ 46326 w 187"/>
                <a:gd name="T29" fmla="*/ 524256 h 275"/>
                <a:gd name="T30" fmla="*/ 46326 w 187"/>
                <a:gd name="T31" fmla="*/ 565214 h 275"/>
                <a:gd name="T32" fmla="*/ 10900 w 187"/>
                <a:gd name="T33" fmla="*/ 475107 h 275"/>
                <a:gd name="T34" fmla="*/ 38151 w 187"/>
                <a:gd name="T35" fmla="*/ 505143 h 275"/>
                <a:gd name="T36" fmla="*/ 8175 w 187"/>
                <a:gd name="T37" fmla="*/ 455994 h 275"/>
                <a:gd name="T38" fmla="*/ 19075 w 187"/>
                <a:gd name="T39" fmla="*/ 415036 h 275"/>
                <a:gd name="T40" fmla="*/ 8175 w 187"/>
                <a:gd name="T41" fmla="*/ 455994 h 275"/>
                <a:gd name="T42" fmla="*/ 0 w 187"/>
                <a:gd name="T43" fmla="*/ 385001 h 275"/>
                <a:gd name="T44" fmla="*/ 19075 w 187"/>
                <a:gd name="T45" fmla="*/ 357696 h 275"/>
                <a:gd name="T46" fmla="*/ 19075 w 187"/>
                <a:gd name="T47" fmla="*/ 395923 h 275"/>
                <a:gd name="T48" fmla="*/ 21801 w 187"/>
                <a:gd name="T49" fmla="*/ 341313 h 275"/>
                <a:gd name="T50" fmla="*/ 10900 w 187"/>
                <a:gd name="T51" fmla="*/ 300355 h 275"/>
                <a:gd name="T52" fmla="*/ 21801 w 187"/>
                <a:gd name="T53" fmla="*/ 341313 h 275"/>
                <a:gd name="T54" fmla="*/ 16350 w 187"/>
                <a:gd name="T55" fmla="*/ 281242 h 275"/>
                <a:gd name="T56" fmla="*/ 43601 w 187"/>
                <a:gd name="T57" fmla="*/ 251206 h 275"/>
                <a:gd name="T58" fmla="*/ 51776 w 187"/>
                <a:gd name="T59" fmla="*/ 232093 h 275"/>
                <a:gd name="T60" fmla="*/ 54501 w 187"/>
                <a:gd name="T61" fmla="*/ 191135 h 275"/>
                <a:gd name="T62" fmla="*/ 51776 w 187"/>
                <a:gd name="T63" fmla="*/ 232093 h 275"/>
                <a:gd name="T64" fmla="*/ 65402 w 187"/>
                <a:gd name="T65" fmla="*/ 174752 h 275"/>
                <a:gd name="T66" fmla="*/ 100828 w 187"/>
                <a:gd name="T67" fmla="*/ 152908 h 275"/>
                <a:gd name="T68" fmla="*/ 111728 w 187"/>
                <a:gd name="T69" fmla="*/ 139256 h 275"/>
                <a:gd name="T70" fmla="*/ 128078 w 187"/>
                <a:gd name="T71" fmla="*/ 101029 h 275"/>
                <a:gd name="T72" fmla="*/ 111728 w 187"/>
                <a:gd name="T73" fmla="*/ 139256 h 275"/>
                <a:gd name="T74" fmla="*/ 141704 w 187"/>
                <a:gd name="T75" fmla="*/ 87376 h 275"/>
                <a:gd name="T76" fmla="*/ 182580 w 187"/>
                <a:gd name="T77" fmla="*/ 79185 h 275"/>
                <a:gd name="T78" fmla="*/ 198930 w 187"/>
                <a:gd name="T79" fmla="*/ 68263 h 275"/>
                <a:gd name="T80" fmla="*/ 223456 w 187"/>
                <a:gd name="T81" fmla="*/ 35497 h 275"/>
                <a:gd name="T82" fmla="*/ 198930 w 187"/>
                <a:gd name="T83" fmla="*/ 68263 h 275"/>
                <a:gd name="T84" fmla="*/ 242531 w 187"/>
                <a:gd name="T85" fmla="*/ 27305 h 275"/>
                <a:gd name="T86" fmla="*/ 283407 w 187"/>
                <a:gd name="T87" fmla="*/ 32766 h 275"/>
                <a:gd name="T88" fmla="*/ 504138 w 187"/>
                <a:gd name="T89" fmla="*/ 38227 h 275"/>
                <a:gd name="T90" fmla="*/ 471437 w 187"/>
                <a:gd name="T91" fmla="*/ 10922 h 275"/>
                <a:gd name="T92" fmla="*/ 504138 w 187"/>
                <a:gd name="T93" fmla="*/ 38227 h 275"/>
                <a:gd name="T94" fmla="*/ 297033 w 187"/>
                <a:gd name="T95" fmla="*/ 10922 h 275"/>
                <a:gd name="T96" fmla="*/ 337909 w 187"/>
                <a:gd name="T97" fmla="*/ 21844 h 275"/>
                <a:gd name="T98" fmla="*/ 449636 w 187"/>
                <a:gd name="T99" fmla="*/ 24575 h 275"/>
                <a:gd name="T100" fmla="*/ 414211 w 187"/>
                <a:gd name="T101" fmla="*/ 2731 h 275"/>
                <a:gd name="T102" fmla="*/ 449636 w 187"/>
                <a:gd name="T103" fmla="*/ 24575 h 275"/>
                <a:gd name="T104" fmla="*/ 356984 w 187"/>
                <a:gd name="T105" fmla="*/ 2731 h 275"/>
                <a:gd name="T106" fmla="*/ 395135 w 187"/>
                <a:gd name="T107" fmla="*/ 19114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6" name="Big Wheel 1"/>
          <p:cNvGrpSpPr/>
          <p:nvPr userDrawn="1"/>
        </p:nvGrpSpPr>
        <p:grpSpPr>
          <a:xfrm>
            <a:off x="1572806" y="2958348"/>
            <a:ext cx="545958" cy="506413"/>
            <a:chOff x="1573213" y="2958346"/>
            <a:chExt cx="546100" cy="506413"/>
          </a:xfrm>
          <a:solidFill>
            <a:schemeClr val="accent4"/>
          </a:solidFill>
        </p:grpSpPr>
        <p:sp>
          <p:nvSpPr>
            <p:cNvPr id="27" name="Freeform 18"/>
            <p:cNvSpPr>
              <a:spLocks noEditPoints="1"/>
            </p:cNvSpPr>
            <p:nvPr/>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28" name="Pin wheel 1"/>
            <p:cNvGrpSpPr/>
            <p:nvPr/>
          </p:nvGrpSpPr>
          <p:grpSpPr>
            <a:xfrm>
              <a:off x="1697038" y="3050421"/>
              <a:ext cx="322263" cy="325438"/>
              <a:chOff x="1697038" y="3050421"/>
              <a:chExt cx="322263" cy="325438"/>
            </a:xfrm>
            <a:grpFill/>
          </p:grpSpPr>
          <p:sp>
            <p:nvSpPr>
              <p:cNvPr id="29" name="Freeform 19"/>
              <p:cNvSpPr>
                <a:spLocks noEditPoints="1"/>
              </p:cNvSpPr>
              <p:nvPr/>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0" name="Rectangle 20"/>
              <p:cNvSpPr>
                <a:spLocks noChangeArrowheads="1"/>
              </p:cNvSpPr>
              <p:nvPr/>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1" name="Rectangle 21"/>
              <p:cNvSpPr>
                <a:spLocks noChangeArrowheads="1"/>
              </p:cNvSpPr>
              <p:nvPr/>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2" name="Rectangle 22"/>
              <p:cNvSpPr>
                <a:spLocks noChangeArrowheads="1"/>
              </p:cNvSpPr>
              <p:nvPr/>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3" name="Rectangle 23"/>
              <p:cNvSpPr>
                <a:spLocks noChangeArrowheads="1"/>
              </p:cNvSpPr>
              <p:nvPr/>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4" name="Freeform 24"/>
              <p:cNvSpPr>
                <a:spLocks/>
              </p:cNvSpPr>
              <p:nvPr/>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5" name="Freeform 25"/>
              <p:cNvSpPr>
                <a:spLocks/>
              </p:cNvSpPr>
              <p:nvPr/>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6" name="Freeform 26"/>
              <p:cNvSpPr>
                <a:spLocks/>
              </p:cNvSpPr>
              <p:nvPr/>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7" name="Freeform 27"/>
              <p:cNvSpPr>
                <a:spLocks/>
              </p:cNvSpPr>
              <p:nvPr/>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grpSp>
        <p:nvGrpSpPr>
          <p:cNvPr id="38" name="Small Wheel 1"/>
          <p:cNvGrpSpPr/>
          <p:nvPr userDrawn="1"/>
        </p:nvGrpSpPr>
        <p:grpSpPr>
          <a:xfrm>
            <a:off x="2558385" y="3645735"/>
            <a:ext cx="390424" cy="379413"/>
            <a:chOff x="2559051" y="3645734"/>
            <a:chExt cx="390525" cy="379413"/>
          </a:xfrm>
          <a:solidFill>
            <a:schemeClr val="accent4"/>
          </a:solidFill>
        </p:grpSpPr>
        <p:sp>
          <p:nvSpPr>
            <p:cNvPr id="39" name="Freeform 28"/>
            <p:cNvSpPr>
              <a:spLocks noEditPoints="1"/>
            </p:cNvSpPr>
            <p:nvPr/>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40" name="Pin wheel 2"/>
            <p:cNvGrpSpPr/>
            <p:nvPr/>
          </p:nvGrpSpPr>
          <p:grpSpPr>
            <a:xfrm>
              <a:off x="2627313" y="3709234"/>
              <a:ext cx="254000" cy="252413"/>
              <a:chOff x="2627313" y="3709234"/>
              <a:chExt cx="254000" cy="252413"/>
            </a:xfrm>
            <a:grpFill/>
          </p:grpSpPr>
          <p:sp>
            <p:nvSpPr>
              <p:cNvPr id="41" name="Freeform 29"/>
              <p:cNvSpPr>
                <a:spLocks noEditPoints="1"/>
              </p:cNvSpPr>
              <p:nvPr/>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2" name="Rectangle 30"/>
              <p:cNvSpPr>
                <a:spLocks noChangeArrowheads="1"/>
              </p:cNvSpPr>
              <p:nvPr/>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3" name="Rectangle 31"/>
              <p:cNvSpPr>
                <a:spLocks noChangeArrowheads="1"/>
              </p:cNvSpPr>
              <p:nvPr/>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4" name="Rectangle 32"/>
              <p:cNvSpPr>
                <a:spLocks noChangeArrowheads="1"/>
              </p:cNvSpPr>
              <p:nvPr/>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5" name="Rectangle 33"/>
              <p:cNvSpPr>
                <a:spLocks noChangeArrowheads="1"/>
              </p:cNvSpPr>
              <p:nvPr/>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6" name="Freeform 34"/>
              <p:cNvSpPr>
                <a:spLocks/>
              </p:cNvSpPr>
              <p:nvPr/>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7" name="Freeform 35"/>
              <p:cNvSpPr>
                <a:spLocks/>
              </p:cNvSpPr>
              <p:nvPr/>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8" name="Freeform 36"/>
              <p:cNvSpPr>
                <a:spLocks/>
              </p:cNvSpPr>
              <p:nvPr/>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9" name="Freeform 37"/>
              <p:cNvSpPr>
                <a:spLocks/>
              </p:cNvSpPr>
              <p:nvPr/>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pic>
        <p:nvPicPr>
          <p:cNvPr id="50" name="Spike Glob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1523" y="3533777"/>
            <a:ext cx="720538" cy="727075"/>
          </a:xfrm>
          <a:prstGeom prst="rect">
            <a:avLst/>
          </a:prstGeom>
          <a:noFill/>
          <a:ln>
            <a:noFill/>
          </a:ln>
          <a:effectLst/>
          <a:extLst>
            <a:ext uri="{909E8E84-426E-40dd-AFC4-6F175D3DCCD1}">
              <a14:hiddenFill xmlns="" xmlns:a14="http://schemas.microsoft.com/office/drawing/2010/main">
                <a:solidFill>
                  <a:srgbClr val="70CFEE"/>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00ACBD"/>
                  </a:outerShdw>
                </a:effectLst>
              </a14:hiddenEffects>
            </a:ext>
          </a:extLst>
        </p:spPr>
      </p:pic>
      <p:grpSp>
        <p:nvGrpSpPr>
          <p:cNvPr id="51" name="Group 16"/>
          <p:cNvGrpSpPr>
            <a:grpSpLocks/>
          </p:cNvGrpSpPr>
          <p:nvPr userDrawn="1"/>
        </p:nvGrpSpPr>
        <p:grpSpPr bwMode="auto">
          <a:xfrm>
            <a:off x="6570542" y="3146427"/>
            <a:ext cx="868137" cy="585788"/>
            <a:chOff x="65715" y="31460"/>
            <a:chExt cx="8691" cy="5863"/>
          </a:xfrm>
        </p:grpSpPr>
        <p:sp>
          <p:nvSpPr>
            <p:cNvPr id="52" name="Freeform 143"/>
            <p:cNvSpPr>
              <a:spLocks noEditPoints="1"/>
            </p:cNvSpPr>
            <p:nvPr userDrawn="1"/>
          </p:nvSpPr>
          <p:spPr bwMode="auto">
            <a:xfrm>
              <a:off x="66221" y="31460"/>
              <a:ext cx="8186" cy="5864"/>
            </a:xfrm>
            <a:custGeom>
              <a:avLst/>
              <a:gdLst>
                <a:gd name="T0" fmla="*/ 431891 w 362"/>
                <a:gd name="T1" fmla="*/ 563713 h 259"/>
                <a:gd name="T2" fmla="*/ 492944 w 362"/>
                <a:gd name="T3" fmla="*/ 586352 h 259"/>
                <a:gd name="T4" fmla="*/ 533646 w 362"/>
                <a:gd name="T5" fmla="*/ 584088 h 259"/>
                <a:gd name="T6" fmla="*/ 366316 w 362"/>
                <a:gd name="T7" fmla="*/ 572769 h 259"/>
                <a:gd name="T8" fmla="*/ 407018 w 362"/>
                <a:gd name="T9" fmla="*/ 581824 h 259"/>
                <a:gd name="T10" fmla="*/ 590176 w 362"/>
                <a:gd name="T11" fmla="*/ 552393 h 259"/>
                <a:gd name="T12" fmla="*/ 343704 w 362"/>
                <a:gd name="T13" fmla="*/ 568241 h 259"/>
                <a:gd name="T14" fmla="*/ 348226 w 362"/>
                <a:gd name="T15" fmla="*/ 550129 h 259"/>
                <a:gd name="T16" fmla="*/ 610527 w 362"/>
                <a:gd name="T17" fmla="*/ 545602 h 259"/>
                <a:gd name="T18" fmla="*/ 617310 w 362"/>
                <a:gd name="T19" fmla="*/ 563713 h 259"/>
                <a:gd name="T20" fmla="*/ 255517 w 362"/>
                <a:gd name="T21" fmla="*/ 513907 h 259"/>
                <a:gd name="T22" fmla="*/ 676102 w 362"/>
                <a:gd name="T23" fmla="*/ 534282 h 259"/>
                <a:gd name="T24" fmla="*/ 707759 w 362"/>
                <a:gd name="T25" fmla="*/ 511643 h 259"/>
                <a:gd name="T26" fmla="*/ 192203 w 362"/>
                <a:gd name="T27" fmla="*/ 500324 h 259"/>
                <a:gd name="T28" fmla="*/ 226121 w 362"/>
                <a:gd name="T29" fmla="*/ 520699 h 259"/>
                <a:gd name="T30" fmla="*/ 737154 w 362"/>
                <a:gd name="T31" fmla="*/ 452781 h 259"/>
                <a:gd name="T32" fmla="*/ 171852 w 362"/>
                <a:gd name="T33" fmla="*/ 486740 h 259"/>
                <a:gd name="T34" fmla="*/ 185419 w 362"/>
                <a:gd name="T35" fmla="*/ 470893 h 259"/>
                <a:gd name="T36" fmla="*/ 750722 w 362"/>
                <a:gd name="T37" fmla="*/ 434670 h 259"/>
                <a:gd name="T38" fmla="*/ 766550 w 362"/>
                <a:gd name="T39" fmla="*/ 445990 h 259"/>
                <a:gd name="T40" fmla="*/ 113060 w 362"/>
                <a:gd name="T41" fmla="*/ 402976 h 259"/>
                <a:gd name="T42" fmla="*/ 83665 w 362"/>
                <a:gd name="T43" fmla="*/ 396184 h 259"/>
                <a:gd name="T44" fmla="*/ 99493 w 362"/>
                <a:gd name="T45" fmla="*/ 384864 h 259"/>
                <a:gd name="T46" fmla="*/ 780117 w 362"/>
                <a:gd name="T47" fmla="*/ 382600 h 259"/>
                <a:gd name="T48" fmla="*/ 798207 w 362"/>
                <a:gd name="T49" fmla="*/ 391656 h 259"/>
                <a:gd name="T50" fmla="*/ 52008 w 362"/>
                <a:gd name="T51" fmla="*/ 298836 h 259"/>
                <a:gd name="T52" fmla="*/ 816297 w 362"/>
                <a:gd name="T53" fmla="*/ 328267 h 259"/>
                <a:gd name="T54" fmla="*/ 798207 w 362"/>
                <a:gd name="T55" fmla="*/ 287516 h 259"/>
                <a:gd name="T56" fmla="*/ 816297 w 362"/>
                <a:gd name="T57" fmla="*/ 328267 h 259"/>
                <a:gd name="T58" fmla="*/ 33918 w 362"/>
                <a:gd name="T59" fmla="*/ 242238 h 259"/>
                <a:gd name="T60" fmla="*/ 795946 w 362"/>
                <a:gd name="T61" fmla="*/ 267141 h 259"/>
                <a:gd name="T62" fmla="*/ 816297 w 362"/>
                <a:gd name="T63" fmla="*/ 262613 h 259"/>
                <a:gd name="T64" fmla="*/ 4522 w 362"/>
                <a:gd name="T65" fmla="*/ 183376 h 259"/>
                <a:gd name="T66" fmla="*/ 9045 w 362"/>
                <a:gd name="T67" fmla="*/ 221863 h 259"/>
                <a:gd name="T68" fmla="*/ 782379 w 362"/>
                <a:gd name="T69" fmla="*/ 165265 h 259"/>
                <a:gd name="T70" fmla="*/ 2261 w 362"/>
                <a:gd name="T71" fmla="*/ 160737 h 259"/>
                <a:gd name="T72" fmla="*/ 22612 w 362"/>
                <a:gd name="T73" fmla="*/ 158474 h 259"/>
                <a:gd name="T74" fmla="*/ 730371 w 362"/>
                <a:gd name="T75" fmla="*/ 124515 h 259"/>
                <a:gd name="T76" fmla="*/ 752983 w 362"/>
                <a:gd name="T77" fmla="*/ 156210 h 259"/>
                <a:gd name="T78" fmla="*/ 698714 w 362"/>
                <a:gd name="T79" fmla="*/ 67917 h 259"/>
                <a:gd name="T80" fmla="*/ 669318 w 362"/>
                <a:gd name="T81" fmla="*/ 70181 h 259"/>
                <a:gd name="T82" fmla="*/ 678363 w 362"/>
                <a:gd name="T83" fmla="*/ 54334 h 259"/>
                <a:gd name="T84" fmla="*/ 581131 w 362"/>
                <a:gd name="T85" fmla="*/ 29431 h 259"/>
                <a:gd name="T86" fmla="*/ 615049 w 362"/>
                <a:gd name="T87" fmla="*/ 40750 h 259"/>
                <a:gd name="T88" fmla="*/ 522339 w 362"/>
                <a:gd name="T89" fmla="*/ 0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3" name="Freeform 144"/>
            <p:cNvSpPr>
              <a:spLocks noEditPoints="1"/>
            </p:cNvSpPr>
            <p:nvPr userDrawn="1"/>
          </p:nvSpPr>
          <p:spPr bwMode="auto">
            <a:xfrm>
              <a:off x="65715" y="31512"/>
              <a:ext cx="1155" cy="1012"/>
            </a:xfrm>
            <a:custGeom>
              <a:avLst/>
              <a:gdLst>
                <a:gd name="T0" fmla="*/ 0 w 89"/>
                <a:gd name="T1" fmla="*/ 101185 h 78"/>
                <a:gd name="T2" fmla="*/ 57079 w 89"/>
                <a:gd name="T3" fmla="*/ 0 h 78"/>
                <a:gd name="T4" fmla="*/ 115455 w 89"/>
                <a:gd name="T5" fmla="*/ 98591 h 78"/>
                <a:gd name="T6" fmla="*/ 0 w 89"/>
                <a:gd name="T7" fmla="*/ 101185 h 78"/>
                <a:gd name="T8" fmla="*/ 57079 w 89"/>
                <a:gd name="T9" fmla="*/ 37620 h 78"/>
                <a:gd name="T10" fmla="*/ 35026 w 89"/>
                <a:gd name="T11" fmla="*/ 80429 h 78"/>
                <a:gd name="T12" fmla="*/ 81727 w 89"/>
                <a:gd name="T13" fmla="*/ 80429 h 78"/>
                <a:gd name="T14" fmla="*/ 57079 w 89"/>
                <a:gd name="T15" fmla="*/ 3762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54" name="Freeform 17"/>
          <p:cNvSpPr>
            <a:spLocks/>
          </p:cNvSpPr>
          <p:nvPr userDrawn="1"/>
        </p:nvSpPr>
        <p:spPr bwMode="auto">
          <a:xfrm>
            <a:off x="6797494" y="2479678"/>
            <a:ext cx="974471" cy="971551"/>
          </a:xfrm>
          <a:custGeom>
            <a:avLst/>
            <a:gdLst>
              <a:gd name="T0" fmla="*/ 488894 w 431"/>
              <a:gd name="T1" fmla="*/ 971633 h 430"/>
              <a:gd name="T2" fmla="*/ 0 w 431"/>
              <a:gd name="T3" fmla="*/ 485816 h 430"/>
              <a:gd name="T4" fmla="*/ 488894 w 431"/>
              <a:gd name="T5" fmla="*/ 0 h 430"/>
              <a:gd name="T6" fmla="*/ 848774 w 431"/>
              <a:gd name="T7" fmla="*/ 158173 h 430"/>
              <a:gd name="T8" fmla="*/ 832930 w 431"/>
              <a:gd name="T9" fmla="*/ 171730 h 430"/>
              <a:gd name="T10" fmla="*/ 488894 w 431"/>
              <a:gd name="T11" fmla="*/ 18077 h 430"/>
              <a:gd name="T12" fmla="*/ 20371 w 431"/>
              <a:gd name="T13" fmla="*/ 485816 h 430"/>
              <a:gd name="T14" fmla="*/ 488894 w 431"/>
              <a:gd name="T15" fmla="*/ 951296 h 430"/>
              <a:gd name="T16" fmla="*/ 955153 w 431"/>
              <a:gd name="T17" fmla="*/ 485816 h 430"/>
              <a:gd name="T18" fmla="*/ 914412 w 431"/>
              <a:gd name="T19" fmla="*/ 296009 h 430"/>
              <a:gd name="T20" fmla="*/ 932519 w 431"/>
              <a:gd name="T21" fmla="*/ 286971 h 430"/>
              <a:gd name="T22" fmla="*/ 975524 w 431"/>
              <a:gd name="T23" fmla="*/ 485816 h 430"/>
              <a:gd name="T24" fmla="*/ 488894 w 431"/>
              <a:gd name="T25" fmla="*/ 971633 h 4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55" name="Freeform 18"/>
          <p:cNvSpPr>
            <a:spLocks noEditPoints="1"/>
          </p:cNvSpPr>
          <p:nvPr userDrawn="1"/>
        </p:nvSpPr>
        <p:spPr bwMode="auto">
          <a:xfrm>
            <a:off x="7446614" y="2136778"/>
            <a:ext cx="804653" cy="808039"/>
          </a:xfrm>
          <a:custGeom>
            <a:avLst/>
            <a:gdLst>
              <a:gd name="T0" fmla="*/ 448051 w 356"/>
              <a:gd name="T1" fmla="*/ 805916 h 357"/>
              <a:gd name="T2" fmla="*/ 384690 w 356"/>
              <a:gd name="T3" fmla="*/ 805916 h 357"/>
              <a:gd name="T4" fmla="*/ 386953 w 356"/>
              <a:gd name="T5" fmla="*/ 787806 h 357"/>
              <a:gd name="T6" fmla="*/ 468417 w 356"/>
              <a:gd name="T7" fmla="*/ 783278 h 357"/>
              <a:gd name="T8" fmla="*/ 323592 w 356"/>
              <a:gd name="T9" fmla="*/ 799125 h 357"/>
              <a:gd name="T10" fmla="*/ 323592 w 356"/>
              <a:gd name="T11" fmla="*/ 799125 h 357"/>
              <a:gd name="T12" fmla="*/ 570246 w 356"/>
              <a:gd name="T13" fmla="*/ 771959 h 357"/>
              <a:gd name="T14" fmla="*/ 233077 w 356"/>
              <a:gd name="T15" fmla="*/ 749321 h 357"/>
              <a:gd name="T16" fmla="*/ 581561 w 356"/>
              <a:gd name="T17" fmla="*/ 742530 h 357"/>
              <a:gd name="T18" fmla="*/ 203659 w 356"/>
              <a:gd name="T19" fmla="*/ 756112 h 357"/>
              <a:gd name="T20" fmla="*/ 203659 w 356"/>
              <a:gd name="T21" fmla="*/ 756112 h 357"/>
              <a:gd name="T22" fmla="*/ 676602 w 356"/>
              <a:gd name="T23" fmla="*/ 701781 h 357"/>
              <a:gd name="T24" fmla="*/ 135773 w 356"/>
              <a:gd name="T25" fmla="*/ 679143 h 357"/>
              <a:gd name="T26" fmla="*/ 678865 w 356"/>
              <a:gd name="T27" fmla="*/ 670088 h 357"/>
              <a:gd name="T28" fmla="*/ 106355 w 356"/>
              <a:gd name="T29" fmla="*/ 676879 h 357"/>
              <a:gd name="T30" fmla="*/ 106355 w 356"/>
              <a:gd name="T31" fmla="*/ 676879 h 357"/>
              <a:gd name="T32" fmla="*/ 753540 w 356"/>
              <a:gd name="T33" fmla="*/ 602173 h 357"/>
              <a:gd name="T34" fmla="*/ 63361 w 356"/>
              <a:gd name="T35" fmla="*/ 584063 h 357"/>
              <a:gd name="T36" fmla="*/ 746751 w 356"/>
              <a:gd name="T37" fmla="*/ 572744 h 357"/>
              <a:gd name="T38" fmla="*/ 36206 w 356"/>
              <a:gd name="T39" fmla="*/ 570480 h 357"/>
              <a:gd name="T40" fmla="*/ 36206 w 356"/>
              <a:gd name="T41" fmla="*/ 570480 h 357"/>
              <a:gd name="T42" fmla="*/ 798797 w 356"/>
              <a:gd name="T43" fmla="*/ 484455 h 357"/>
              <a:gd name="T44" fmla="*/ 24892 w 356"/>
              <a:gd name="T45" fmla="*/ 468609 h 357"/>
              <a:gd name="T46" fmla="*/ 782957 w 356"/>
              <a:gd name="T47" fmla="*/ 457290 h 357"/>
              <a:gd name="T48" fmla="*/ 805586 w 356"/>
              <a:gd name="T49" fmla="*/ 421069 h 357"/>
              <a:gd name="T50" fmla="*/ 2263 w 356"/>
              <a:gd name="T51" fmla="*/ 450498 h 357"/>
              <a:gd name="T52" fmla="*/ 2263 w 356"/>
              <a:gd name="T53" fmla="*/ 450498 h 357"/>
              <a:gd name="T54" fmla="*/ 805586 w 356"/>
              <a:gd name="T55" fmla="*/ 398430 h 357"/>
              <a:gd name="T56" fmla="*/ 4526 w 356"/>
              <a:gd name="T57" fmla="*/ 346363 h 357"/>
              <a:gd name="T58" fmla="*/ 773906 w 356"/>
              <a:gd name="T59" fmla="*/ 301087 h 357"/>
              <a:gd name="T60" fmla="*/ 27155 w 356"/>
              <a:gd name="T61" fmla="*/ 325989 h 357"/>
              <a:gd name="T62" fmla="*/ 27155 w 356"/>
              <a:gd name="T63" fmla="*/ 325989 h 357"/>
              <a:gd name="T64" fmla="*/ 785220 w 356"/>
              <a:gd name="T65" fmla="*/ 273921 h 357"/>
              <a:gd name="T66" fmla="*/ 40732 w 356"/>
              <a:gd name="T67" fmla="*/ 226381 h 357"/>
              <a:gd name="T68" fmla="*/ 724122 w 356"/>
              <a:gd name="T69" fmla="*/ 192424 h 357"/>
              <a:gd name="T70" fmla="*/ 70149 w 356"/>
              <a:gd name="T71" fmla="*/ 215062 h 357"/>
              <a:gd name="T72" fmla="*/ 70149 w 356"/>
              <a:gd name="T73" fmla="*/ 215062 h 357"/>
              <a:gd name="T74" fmla="*/ 726385 w 356"/>
              <a:gd name="T75" fmla="*/ 160730 h 357"/>
              <a:gd name="T76" fmla="*/ 113144 w 356"/>
              <a:gd name="T77" fmla="*/ 122246 h 357"/>
              <a:gd name="T78" fmla="*/ 642658 w 356"/>
              <a:gd name="T79" fmla="*/ 104135 h 357"/>
              <a:gd name="T80" fmla="*/ 144824 w 356"/>
              <a:gd name="T81" fmla="*/ 119982 h 357"/>
              <a:gd name="T82" fmla="*/ 144824 w 356"/>
              <a:gd name="T83" fmla="*/ 119982 h 357"/>
              <a:gd name="T84" fmla="*/ 635870 w 356"/>
              <a:gd name="T85" fmla="*/ 74706 h 357"/>
              <a:gd name="T86" fmla="*/ 214974 w 356"/>
              <a:gd name="T87" fmla="*/ 47540 h 357"/>
              <a:gd name="T88" fmla="*/ 538566 w 356"/>
              <a:gd name="T89" fmla="*/ 43012 h 357"/>
              <a:gd name="T90" fmla="*/ 244391 w 356"/>
              <a:gd name="T91" fmla="*/ 54331 h 357"/>
              <a:gd name="T92" fmla="*/ 244391 w 356"/>
              <a:gd name="T93" fmla="*/ 54331 h 357"/>
              <a:gd name="T94" fmla="*/ 522726 w 356"/>
              <a:gd name="T95" fmla="*/ 18110 h 357"/>
              <a:gd name="T96" fmla="*/ 334907 w 356"/>
              <a:gd name="T97" fmla="*/ 6791 h 357"/>
              <a:gd name="T98" fmla="*/ 420896 w 356"/>
              <a:gd name="T99" fmla="*/ 20374 h 357"/>
              <a:gd name="T100" fmla="*/ 457102 w 356"/>
              <a:gd name="T101" fmla="*/ 22638 h 357"/>
              <a:gd name="T102" fmla="*/ 398267 w 356"/>
              <a:gd name="T103" fmla="*/ 20374 h 3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56" name="Freeform 19"/>
          <p:cNvSpPr>
            <a:spLocks noEditPoints="1"/>
          </p:cNvSpPr>
          <p:nvPr userDrawn="1"/>
        </p:nvSpPr>
        <p:spPr bwMode="auto">
          <a:xfrm>
            <a:off x="7352976" y="2046288"/>
            <a:ext cx="455493" cy="493712"/>
          </a:xfrm>
          <a:custGeom>
            <a:avLst/>
            <a:gdLst>
              <a:gd name="T0" fmla="*/ 18123 w 201"/>
              <a:gd name="T1" fmla="*/ 494249 h 218"/>
              <a:gd name="T2" fmla="*/ 0 w 201"/>
              <a:gd name="T3" fmla="*/ 494249 h 218"/>
              <a:gd name="T4" fmla="*/ 0 w 201"/>
              <a:gd name="T5" fmla="*/ 455707 h 218"/>
              <a:gd name="T6" fmla="*/ 20388 w 201"/>
              <a:gd name="T7" fmla="*/ 457974 h 218"/>
              <a:gd name="T8" fmla="*/ 18123 w 201"/>
              <a:gd name="T9" fmla="*/ 494249 h 218"/>
              <a:gd name="T10" fmla="*/ 22653 w 201"/>
              <a:gd name="T11" fmla="*/ 433035 h 218"/>
              <a:gd name="T12" fmla="*/ 2265 w 201"/>
              <a:gd name="T13" fmla="*/ 430767 h 218"/>
              <a:gd name="T14" fmla="*/ 9061 w 201"/>
              <a:gd name="T15" fmla="*/ 392225 h 218"/>
              <a:gd name="T16" fmla="*/ 29449 w 201"/>
              <a:gd name="T17" fmla="*/ 396760 h 218"/>
              <a:gd name="T18" fmla="*/ 22653 w 201"/>
              <a:gd name="T19" fmla="*/ 433035 h 218"/>
              <a:gd name="T20" fmla="*/ 33980 w 201"/>
              <a:gd name="T21" fmla="*/ 374088 h 218"/>
              <a:gd name="T22" fmla="*/ 15857 w 201"/>
              <a:gd name="T23" fmla="*/ 369553 h 218"/>
              <a:gd name="T24" fmla="*/ 27184 w 201"/>
              <a:gd name="T25" fmla="*/ 331011 h 218"/>
              <a:gd name="T26" fmla="*/ 45307 w 201"/>
              <a:gd name="T27" fmla="*/ 337812 h 218"/>
              <a:gd name="T28" fmla="*/ 33980 w 201"/>
              <a:gd name="T29" fmla="*/ 374088 h 218"/>
              <a:gd name="T30" fmla="*/ 54368 w 201"/>
              <a:gd name="T31" fmla="*/ 315140 h 218"/>
              <a:gd name="T32" fmla="*/ 36245 w 201"/>
              <a:gd name="T33" fmla="*/ 308339 h 218"/>
              <a:gd name="T34" fmla="*/ 52103 w 201"/>
              <a:gd name="T35" fmla="*/ 272064 h 218"/>
              <a:gd name="T36" fmla="*/ 70225 w 201"/>
              <a:gd name="T37" fmla="*/ 281132 h 218"/>
              <a:gd name="T38" fmla="*/ 54368 w 201"/>
              <a:gd name="T39" fmla="*/ 315140 h 218"/>
              <a:gd name="T40" fmla="*/ 79286 w 201"/>
              <a:gd name="T41" fmla="*/ 260728 h 218"/>
              <a:gd name="T42" fmla="*/ 63429 w 201"/>
              <a:gd name="T43" fmla="*/ 251659 h 218"/>
              <a:gd name="T44" fmla="*/ 83817 w 201"/>
              <a:gd name="T45" fmla="*/ 217651 h 218"/>
              <a:gd name="T46" fmla="*/ 99674 w 201"/>
              <a:gd name="T47" fmla="*/ 228987 h 218"/>
              <a:gd name="T48" fmla="*/ 79286 w 201"/>
              <a:gd name="T49" fmla="*/ 260728 h 218"/>
              <a:gd name="T50" fmla="*/ 113266 w 201"/>
              <a:gd name="T51" fmla="*/ 210849 h 218"/>
              <a:gd name="T52" fmla="*/ 97409 w 201"/>
              <a:gd name="T53" fmla="*/ 197246 h 218"/>
              <a:gd name="T54" fmla="*/ 122328 w 201"/>
              <a:gd name="T55" fmla="*/ 167773 h 218"/>
              <a:gd name="T56" fmla="*/ 138185 w 201"/>
              <a:gd name="T57" fmla="*/ 179109 h 218"/>
              <a:gd name="T58" fmla="*/ 113266 w 201"/>
              <a:gd name="T59" fmla="*/ 210849 h 218"/>
              <a:gd name="T60" fmla="*/ 151777 w 201"/>
              <a:gd name="T61" fmla="*/ 163238 h 218"/>
              <a:gd name="T62" fmla="*/ 138185 w 201"/>
              <a:gd name="T63" fmla="*/ 149635 h 218"/>
              <a:gd name="T64" fmla="*/ 167634 w 201"/>
              <a:gd name="T65" fmla="*/ 122429 h 218"/>
              <a:gd name="T66" fmla="*/ 181226 w 201"/>
              <a:gd name="T67" fmla="*/ 136032 h 218"/>
              <a:gd name="T68" fmla="*/ 151777 w 201"/>
              <a:gd name="T69" fmla="*/ 163238 h 218"/>
              <a:gd name="T70" fmla="*/ 197084 w 201"/>
              <a:gd name="T71" fmla="*/ 122429 h 218"/>
              <a:gd name="T72" fmla="*/ 185757 w 201"/>
              <a:gd name="T73" fmla="*/ 106558 h 218"/>
              <a:gd name="T74" fmla="*/ 217472 w 201"/>
              <a:gd name="T75" fmla="*/ 83886 h 218"/>
              <a:gd name="T76" fmla="*/ 228798 w 201"/>
              <a:gd name="T77" fmla="*/ 99757 h 218"/>
              <a:gd name="T78" fmla="*/ 197084 w 201"/>
              <a:gd name="T79" fmla="*/ 122429 h 218"/>
              <a:gd name="T80" fmla="*/ 246921 w 201"/>
              <a:gd name="T81" fmla="*/ 86153 h 218"/>
              <a:gd name="T82" fmla="*/ 237859 w 201"/>
              <a:gd name="T83" fmla="*/ 70283 h 218"/>
              <a:gd name="T84" fmla="*/ 271839 w 201"/>
              <a:gd name="T85" fmla="*/ 49878 h 218"/>
              <a:gd name="T86" fmla="*/ 280901 w 201"/>
              <a:gd name="T87" fmla="*/ 68016 h 218"/>
              <a:gd name="T88" fmla="*/ 246921 w 201"/>
              <a:gd name="T89" fmla="*/ 86153 h 218"/>
              <a:gd name="T90" fmla="*/ 301289 w 201"/>
              <a:gd name="T91" fmla="*/ 58947 h 218"/>
              <a:gd name="T92" fmla="*/ 294493 w 201"/>
              <a:gd name="T93" fmla="*/ 40810 h 218"/>
              <a:gd name="T94" fmla="*/ 330738 w 201"/>
              <a:gd name="T95" fmla="*/ 24939 h 218"/>
              <a:gd name="T96" fmla="*/ 337534 w 201"/>
              <a:gd name="T97" fmla="*/ 45344 h 218"/>
              <a:gd name="T98" fmla="*/ 301289 w 201"/>
              <a:gd name="T99" fmla="*/ 58947 h 218"/>
              <a:gd name="T100" fmla="*/ 357922 w 201"/>
              <a:gd name="T101" fmla="*/ 36275 h 218"/>
              <a:gd name="T102" fmla="*/ 353391 w 201"/>
              <a:gd name="T103" fmla="*/ 18138 h 218"/>
              <a:gd name="T104" fmla="*/ 391902 w 201"/>
              <a:gd name="T105" fmla="*/ 9069 h 218"/>
              <a:gd name="T106" fmla="*/ 396432 w 201"/>
              <a:gd name="T107" fmla="*/ 27206 h 218"/>
              <a:gd name="T108" fmla="*/ 357922 w 201"/>
              <a:gd name="T109" fmla="*/ 36275 h 218"/>
              <a:gd name="T110" fmla="*/ 419086 w 201"/>
              <a:gd name="T111" fmla="*/ 22672 h 218"/>
              <a:gd name="T112" fmla="*/ 414555 w 201"/>
              <a:gd name="T113" fmla="*/ 4534 h 218"/>
              <a:gd name="T114" fmla="*/ 455331 w 201"/>
              <a:gd name="T115" fmla="*/ 0 h 218"/>
              <a:gd name="T116" fmla="*/ 455331 w 201"/>
              <a:gd name="T117" fmla="*/ 18138 h 218"/>
              <a:gd name="T118" fmla="*/ 419086 w 201"/>
              <a:gd name="T119" fmla="*/ 22672 h 2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57" name="Freeform 20"/>
          <p:cNvSpPr>
            <a:spLocks noEditPoints="1"/>
          </p:cNvSpPr>
          <p:nvPr userDrawn="1"/>
        </p:nvSpPr>
        <p:spPr bwMode="auto">
          <a:xfrm>
            <a:off x="7848148" y="1944691"/>
            <a:ext cx="598331" cy="1192212"/>
          </a:xfrm>
          <a:custGeom>
            <a:avLst/>
            <a:gdLst>
              <a:gd name="T0" fmla="*/ 36244 w 264"/>
              <a:gd name="T1" fmla="*/ 1171803 h 527"/>
              <a:gd name="T2" fmla="*/ 61162 w 264"/>
              <a:gd name="T3" fmla="*/ 1187639 h 527"/>
              <a:gd name="T4" fmla="*/ 101937 w 264"/>
              <a:gd name="T5" fmla="*/ 1183114 h 527"/>
              <a:gd name="T6" fmla="*/ 120059 w 264"/>
              <a:gd name="T7" fmla="*/ 1160493 h 527"/>
              <a:gd name="T8" fmla="*/ 124589 w 264"/>
              <a:gd name="T9" fmla="*/ 1178590 h 527"/>
              <a:gd name="T10" fmla="*/ 215199 w 264"/>
              <a:gd name="T11" fmla="*/ 1131084 h 527"/>
              <a:gd name="T12" fmla="*/ 244648 w 264"/>
              <a:gd name="T13" fmla="*/ 1140133 h 527"/>
              <a:gd name="T14" fmla="*/ 280892 w 264"/>
              <a:gd name="T15" fmla="*/ 1122036 h 527"/>
              <a:gd name="T16" fmla="*/ 289953 w 264"/>
              <a:gd name="T17" fmla="*/ 1094890 h 527"/>
              <a:gd name="T18" fmla="*/ 301279 w 264"/>
              <a:gd name="T19" fmla="*/ 1110725 h 527"/>
              <a:gd name="T20" fmla="*/ 371502 w 264"/>
              <a:gd name="T21" fmla="*/ 1036073 h 527"/>
              <a:gd name="T22" fmla="*/ 403216 w 264"/>
              <a:gd name="T23" fmla="*/ 1036073 h 527"/>
              <a:gd name="T24" fmla="*/ 430399 w 264"/>
              <a:gd name="T25" fmla="*/ 1008927 h 527"/>
              <a:gd name="T26" fmla="*/ 432664 w 264"/>
              <a:gd name="T27" fmla="*/ 977257 h 527"/>
              <a:gd name="T28" fmla="*/ 446256 w 264"/>
              <a:gd name="T29" fmla="*/ 990830 h 527"/>
              <a:gd name="T30" fmla="*/ 491561 w 264"/>
              <a:gd name="T31" fmla="*/ 898081 h 527"/>
              <a:gd name="T32" fmla="*/ 521009 w 264"/>
              <a:gd name="T33" fmla="*/ 889032 h 527"/>
              <a:gd name="T34" fmla="*/ 539131 w 264"/>
              <a:gd name="T35" fmla="*/ 852838 h 527"/>
              <a:gd name="T36" fmla="*/ 530070 w 264"/>
              <a:gd name="T37" fmla="*/ 823429 h 527"/>
              <a:gd name="T38" fmla="*/ 548192 w 264"/>
              <a:gd name="T39" fmla="*/ 830216 h 527"/>
              <a:gd name="T40" fmla="*/ 561784 w 264"/>
              <a:gd name="T41" fmla="*/ 728418 h 527"/>
              <a:gd name="T42" fmla="*/ 586702 w 264"/>
              <a:gd name="T43" fmla="*/ 710321 h 527"/>
              <a:gd name="T44" fmla="*/ 593497 w 264"/>
              <a:gd name="T45" fmla="*/ 671864 h 527"/>
              <a:gd name="T46" fmla="*/ 575375 w 264"/>
              <a:gd name="T47" fmla="*/ 646980 h 527"/>
              <a:gd name="T48" fmla="*/ 595763 w 264"/>
              <a:gd name="T49" fmla="*/ 646980 h 527"/>
              <a:gd name="T50" fmla="*/ 595763 w 264"/>
              <a:gd name="T51" fmla="*/ 545183 h 527"/>
              <a:gd name="T52" fmla="*/ 573110 w 264"/>
              <a:gd name="T53" fmla="*/ 524823 h 527"/>
              <a:gd name="T54" fmla="*/ 593497 w 264"/>
              <a:gd name="T55" fmla="*/ 522561 h 527"/>
              <a:gd name="T56" fmla="*/ 552723 w 264"/>
              <a:gd name="T57" fmla="*/ 427550 h 527"/>
              <a:gd name="T58" fmla="*/ 561784 w 264"/>
              <a:gd name="T59" fmla="*/ 463745 h 527"/>
              <a:gd name="T60" fmla="*/ 550458 w 264"/>
              <a:gd name="T61" fmla="*/ 361947 h 527"/>
              <a:gd name="T62" fmla="*/ 521009 w 264"/>
              <a:gd name="T63" fmla="*/ 348374 h 527"/>
              <a:gd name="T64" fmla="*/ 539131 w 264"/>
              <a:gd name="T65" fmla="*/ 339325 h 527"/>
              <a:gd name="T66" fmla="*/ 471174 w 264"/>
              <a:gd name="T67" fmla="*/ 262412 h 527"/>
              <a:gd name="T68" fmla="*/ 493826 w 264"/>
              <a:gd name="T69" fmla="*/ 294082 h 527"/>
              <a:gd name="T70" fmla="*/ 448521 w 264"/>
              <a:gd name="T71" fmla="*/ 201333 h 527"/>
              <a:gd name="T72" fmla="*/ 419073 w 264"/>
              <a:gd name="T73" fmla="*/ 199071 h 527"/>
              <a:gd name="T74" fmla="*/ 432664 w 264"/>
              <a:gd name="T75" fmla="*/ 185498 h 527"/>
              <a:gd name="T76" fmla="*/ 344319 w 264"/>
              <a:gd name="T77" fmla="*/ 133468 h 527"/>
              <a:gd name="T78" fmla="*/ 373768 w 264"/>
              <a:gd name="T79" fmla="*/ 156090 h 527"/>
              <a:gd name="T80" fmla="*/ 303545 w 264"/>
              <a:gd name="T81" fmla="*/ 81438 h 527"/>
              <a:gd name="T82" fmla="*/ 271831 w 264"/>
              <a:gd name="T83" fmla="*/ 88225 h 527"/>
              <a:gd name="T84" fmla="*/ 280892 w 264"/>
              <a:gd name="T85" fmla="*/ 70127 h 527"/>
              <a:gd name="T86" fmla="*/ 181221 w 264"/>
              <a:gd name="T87" fmla="*/ 47506 h 527"/>
              <a:gd name="T88" fmla="*/ 217465 w 264"/>
              <a:gd name="T89" fmla="*/ 61079 h 527"/>
              <a:gd name="T90" fmla="*/ 126854 w 264"/>
              <a:gd name="T91" fmla="*/ 13573 h 527"/>
              <a:gd name="T92" fmla="*/ 99671 w 264"/>
              <a:gd name="T93" fmla="*/ 27146 h 527"/>
              <a:gd name="T94" fmla="*/ 101937 w 264"/>
              <a:gd name="T95" fmla="*/ 9049 h 527"/>
              <a:gd name="T96" fmla="*/ 0 w 264"/>
              <a:gd name="T97" fmla="*/ 20360 h 527"/>
              <a:gd name="T98" fmla="*/ 38509 w 264"/>
              <a:gd name="T99" fmla="*/ 20360 h 5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58" name="Freeform 21"/>
          <p:cNvSpPr>
            <a:spLocks noEditPoints="1"/>
          </p:cNvSpPr>
          <p:nvPr userDrawn="1"/>
        </p:nvSpPr>
        <p:spPr bwMode="auto">
          <a:xfrm>
            <a:off x="7848149" y="1841501"/>
            <a:ext cx="699904" cy="777875"/>
          </a:xfrm>
          <a:custGeom>
            <a:avLst/>
            <a:gdLst>
              <a:gd name="T0" fmla="*/ 676584 w 309"/>
              <a:gd name="T1" fmla="*/ 776080 h 344"/>
              <a:gd name="T2" fmla="*/ 699212 w 309"/>
              <a:gd name="T3" fmla="*/ 737616 h 344"/>
              <a:gd name="T4" fmla="*/ 699212 w 309"/>
              <a:gd name="T5" fmla="*/ 714990 h 344"/>
              <a:gd name="T6" fmla="*/ 678847 w 309"/>
              <a:gd name="T7" fmla="*/ 699151 h 344"/>
              <a:gd name="T8" fmla="*/ 699212 w 309"/>
              <a:gd name="T9" fmla="*/ 674262 h 344"/>
              <a:gd name="T10" fmla="*/ 699212 w 309"/>
              <a:gd name="T11" fmla="*/ 714990 h 344"/>
              <a:gd name="T12" fmla="*/ 674321 w 309"/>
              <a:gd name="T13" fmla="*/ 615434 h 344"/>
              <a:gd name="T14" fmla="*/ 696949 w 309"/>
              <a:gd name="T15" fmla="*/ 651636 h 344"/>
              <a:gd name="T16" fmla="*/ 672058 w 309"/>
              <a:gd name="T17" fmla="*/ 592808 h 344"/>
              <a:gd name="T18" fmla="*/ 683372 w 309"/>
              <a:gd name="T19" fmla="*/ 549818 h 344"/>
              <a:gd name="T20" fmla="*/ 672058 w 309"/>
              <a:gd name="T21" fmla="*/ 592808 h 344"/>
              <a:gd name="T22" fmla="*/ 649430 w 309"/>
              <a:gd name="T23" fmla="*/ 495515 h 344"/>
              <a:gd name="T24" fmla="*/ 678847 w 309"/>
              <a:gd name="T25" fmla="*/ 527192 h 344"/>
              <a:gd name="T26" fmla="*/ 640379 w 309"/>
              <a:gd name="T27" fmla="*/ 472889 h 344"/>
              <a:gd name="T28" fmla="*/ 644904 w 309"/>
              <a:gd name="T29" fmla="*/ 429899 h 344"/>
              <a:gd name="T30" fmla="*/ 640379 w 309"/>
              <a:gd name="T31" fmla="*/ 472889 h 344"/>
              <a:gd name="T32" fmla="*/ 601911 w 309"/>
              <a:gd name="T33" fmla="*/ 382384 h 344"/>
              <a:gd name="T34" fmla="*/ 635853 w 309"/>
              <a:gd name="T35" fmla="*/ 407273 h 344"/>
              <a:gd name="T36" fmla="*/ 590597 w 309"/>
              <a:gd name="T37" fmla="*/ 362020 h 344"/>
              <a:gd name="T38" fmla="*/ 586071 w 309"/>
              <a:gd name="T39" fmla="*/ 319030 h 344"/>
              <a:gd name="T40" fmla="*/ 590597 w 309"/>
              <a:gd name="T41" fmla="*/ 362020 h 344"/>
              <a:gd name="T42" fmla="*/ 534026 w 309"/>
              <a:gd name="T43" fmla="*/ 280566 h 344"/>
              <a:gd name="T44" fmla="*/ 572494 w 309"/>
              <a:gd name="T45" fmla="*/ 298667 h 344"/>
              <a:gd name="T46" fmla="*/ 520449 w 309"/>
              <a:gd name="T47" fmla="*/ 262465 h 344"/>
              <a:gd name="T48" fmla="*/ 509135 w 309"/>
              <a:gd name="T49" fmla="*/ 219475 h 344"/>
              <a:gd name="T50" fmla="*/ 520449 w 309"/>
              <a:gd name="T51" fmla="*/ 262465 h 344"/>
              <a:gd name="T52" fmla="*/ 450302 w 309"/>
              <a:gd name="T53" fmla="*/ 190061 h 344"/>
              <a:gd name="T54" fmla="*/ 491032 w 309"/>
              <a:gd name="T55" fmla="*/ 203636 h 344"/>
              <a:gd name="T56" fmla="*/ 432199 w 309"/>
              <a:gd name="T57" fmla="*/ 176485 h 344"/>
              <a:gd name="T58" fmla="*/ 414096 w 309"/>
              <a:gd name="T59" fmla="*/ 135758 h 344"/>
              <a:gd name="T60" fmla="*/ 432199 w 309"/>
              <a:gd name="T61" fmla="*/ 176485 h 344"/>
              <a:gd name="T62" fmla="*/ 350737 w 309"/>
              <a:gd name="T63" fmla="*/ 117657 h 344"/>
              <a:gd name="T64" fmla="*/ 393731 w 309"/>
              <a:gd name="T65" fmla="*/ 122182 h 344"/>
              <a:gd name="T66" fmla="*/ 330372 w 309"/>
              <a:gd name="T67" fmla="*/ 106343 h 344"/>
              <a:gd name="T68" fmla="*/ 305481 w 309"/>
              <a:gd name="T69" fmla="*/ 70141 h 344"/>
              <a:gd name="T70" fmla="*/ 330372 w 309"/>
              <a:gd name="T71" fmla="*/ 106343 h 344"/>
              <a:gd name="T72" fmla="*/ 239859 w 309"/>
              <a:gd name="T73" fmla="*/ 63354 h 344"/>
              <a:gd name="T74" fmla="*/ 285116 w 309"/>
              <a:gd name="T75" fmla="*/ 61091 h 344"/>
              <a:gd name="T76" fmla="*/ 219494 w 309"/>
              <a:gd name="T77" fmla="*/ 56566 h 344"/>
              <a:gd name="T78" fmla="*/ 187814 w 309"/>
              <a:gd name="T79" fmla="*/ 27152 h 344"/>
              <a:gd name="T80" fmla="*/ 219494 w 309"/>
              <a:gd name="T81" fmla="*/ 56566 h 344"/>
              <a:gd name="T82" fmla="*/ 122192 w 309"/>
              <a:gd name="T83" fmla="*/ 31677 h 344"/>
              <a:gd name="T84" fmla="*/ 165186 w 309"/>
              <a:gd name="T85" fmla="*/ 20364 h 344"/>
              <a:gd name="T86" fmla="*/ 99564 w 309"/>
              <a:gd name="T87" fmla="*/ 27152 h 344"/>
              <a:gd name="T88" fmla="*/ 63359 w 309"/>
              <a:gd name="T89" fmla="*/ 4525 h 344"/>
              <a:gd name="T90" fmla="*/ 99564 w 309"/>
              <a:gd name="T91" fmla="*/ 27152 h 344"/>
              <a:gd name="T92" fmla="*/ 0 w 309"/>
              <a:gd name="T93" fmla="*/ 20364 h 344"/>
              <a:gd name="T94" fmla="*/ 40731 w 309"/>
              <a:gd name="T95" fmla="*/ 2263 h 3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59" name="Freeform 22"/>
          <p:cNvSpPr>
            <a:spLocks noEditPoints="1"/>
          </p:cNvSpPr>
          <p:nvPr userDrawn="1"/>
        </p:nvSpPr>
        <p:spPr bwMode="auto">
          <a:xfrm>
            <a:off x="7048255" y="1738313"/>
            <a:ext cx="799892" cy="1604963"/>
          </a:xfrm>
          <a:custGeom>
            <a:avLst/>
            <a:gdLst>
              <a:gd name="T0" fmla="*/ 800397 w 354"/>
              <a:gd name="T1" fmla="*/ 1584315 h 709"/>
              <a:gd name="T2" fmla="*/ 700913 w 354"/>
              <a:gd name="T3" fmla="*/ 1577525 h 709"/>
              <a:gd name="T4" fmla="*/ 637604 w 354"/>
              <a:gd name="T5" fmla="*/ 1586579 h 709"/>
              <a:gd name="T6" fmla="*/ 612733 w 354"/>
              <a:gd name="T7" fmla="*/ 1582052 h 709"/>
              <a:gd name="T8" fmla="*/ 612733 w 354"/>
              <a:gd name="T9" fmla="*/ 1582052 h 709"/>
              <a:gd name="T10" fmla="*/ 558469 w 354"/>
              <a:gd name="T11" fmla="*/ 1545839 h 709"/>
              <a:gd name="T12" fmla="*/ 465768 w 354"/>
              <a:gd name="T13" fmla="*/ 1509626 h 709"/>
              <a:gd name="T14" fmla="*/ 402460 w 354"/>
              <a:gd name="T15" fmla="*/ 1498310 h 709"/>
              <a:gd name="T16" fmla="*/ 382110 w 354"/>
              <a:gd name="T17" fmla="*/ 1484730 h 709"/>
              <a:gd name="T18" fmla="*/ 382110 w 354"/>
              <a:gd name="T19" fmla="*/ 1484730 h 709"/>
              <a:gd name="T20" fmla="*/ 341412 w 354"/>
              <a:gd name="T21" fmla="*/ 1434937 h 709"/>
              <a:gd name="T22" fmla="*/ 264538 w 354"/>
              <a:gd name="T23" fmla="*/ 1371564 h 709"/>
              <a:gd name="T24" fmla="*/ 205752 w 354"/>
              <a:gd name="T25" fmla="*/ 1339878 h 709"/>
              <a:gd name="T26" fmla="*/ 189925 w 354"/>
              <a:gd name="T27" fmla="*/ 1321772 h 709"/>
              <a:gd name="T28" fmla="*/ 189925 w 354"/>
              <a:gd name="T29" fmla="*/ 1321772 h 709"/>
              <a:gd name="T30" fmla="*/ 167315 w 354"/>
              <a:gd name="T31" fmla="*/ 1260662 h 709"/>
              <a:gd name="T32" fmla="*/ 115311 w 354"/>
              <a:gd name="T33" fmla="*/ 1176920 h 709"/>
              <a:gd name="T34" fmla="*/ 70091 w 354"/>
              <a:gd name="T35" fmla="*/ 1129390 h 709"/>
              <a:gd name="T36" fmla="*/ 61047 w 354"/>
              <a:gd name="T37" fmla="*/ 1109021 h 709"/>
              <a:gd name="T38" fmla="*/ 61047 w 354"/>
              <a:gd name="T39" fmla="*/ 1109021 h 709"/>
              <a:gd name="T40" fmla="*/ 56525 w 354"/>
              <a:gd name="T41" fmla="*/ 1043385 h 709"/>
              <a:gd name="T42" fmla="*/ 31654 w 354"/>
              <a:gd name="T43" fmla="*/ 946063 h 709"/>
              <a:gd name="T44" fmla="*/ 4522 w 354"/>
              <a:gd name="T45" fmla="*/ 887217 h 709"/>
              <a:gd name="T46" fmla="*/ 2261 w 354"/>
              <a:gd name="T47" fmla="*/ 864583 h 709"/>
              <a:gd name="T48" fmla="*/ 2261 w 354"/>
              <a:gd name="T49" fmla="*/ 864583 h 709"/>
              <a:gd name="T50" fmla="*/ 20349 w 354"/>
              <a:gd name="T51" fmla="*/ 762735 h 709"/>
              <a:gd name="T52" fmla="*/ 6783 w 354"/>
              <a:gd name="T53" fmla="*/ 699362 h 709"/>
              <a:gd name="T54" fmla="*/ 9044 w 354"/>
              <a:gd name="T55" fmla="*/ 676729 h 709"/>
              <a:gd name="T56" fmla="*/ 40698 w 354"/>
              <a:gd name="T57" fmla="*/ 617883 h 709"/>
              <a:gd name="T58" fmla="*/ 40698 w 354"/>
              <a:gd name="T59" fmla="*/ 617883 h 709"/>
              <a:gd name="T60" fmla="*/ 70091 w 354"/>
              <a:gd name="T61" fmla="*/ 522824 h 709"/>
              <a:gd name="T62" fmla="*/ 76874 w 354"/>
              <a:gd name="T63" fmla="*/ 457188 h 709"/>
              <a:gd name="T64" fmla="*/ 88179 w 354"/>
              <a:gd name="T65" fmla="*/ 436818 h 709"/>
              <a:gd name="T66" fmla="*/ 135661 w 354"/>
              <a:gd name="T67" fmla="*/ 391552 h 709"/>
              <a:gd name="T68" fmla="*/ 135661 w 354"/>
              <a:gd name="T69" fmla="*/ 391552 h 709"/>
              <a:gd name="T70" fmla="*/ 192186 w 354"/>
              <a:gd name="T71" fmla="*/ 310073 h 709"/>
              <a:gd name="T72" fmla="*/ 219318 w 354"/>
              <a:gd name="T73" fmla="*/ 251227 h 709"/>
              <a:gd name="T74" fmla="*/ 235145 w 354"/>
              <a:gd name="T75" fmla="*/ 233121 h 709"/>
              <a:gd name="T76" fmla="*/ 293931 w 354"/>
              <a:gd name="T77" fmla="*/ 205961 h 709"/>
              <a:gd name="T78" fmla="*/ 293931 w 354"/>
              <a:gd name="T79" fmla="*/ 205961 h 709"/>
              <a:gd name="T80" fmla="*/ 375327 w 354"/>
              <a:gd name="T81" fmla="*/ 147115 h 709"/>
              <a:gd name="T82" fmla="*/ 418287 w 354"/>
              <a:gd name="T83" fmla="*/ 97322 h 709"/>
              <a:gd name="T84" fmla="*/ 438636 w 354"/>
              <a:gd name="T85" fmla="*/ 86006 h 709"/>
              <a:gd name="T86" fmla="*/ 501944 w 354"/>
              <a:gd name="T87" fmla="*/ 79216 h 709"/>
              <a:gd name="T88" fmla="*/ 501944 w 354"/>
              <a:gd name="T89" fmla="*/ 79216 h 709"/>
              <a:gd name="T90" fmla="*/ 596906 w 354"/>
              <a:gd name="T91" fmla="*/ 45266 h 709"/>
              <a:gd name="T92" fmla="*/ 653431 w 354"/>
              <a:gd name="T93" fmla="*/ 13580 h 709"/>
              <a:gd name="T94" fmla="*/ 676042 w 354"/>
              <a:gd name="T95" fmla="*/ 9053 h 709"/>
              <a:gd name="T96" fmla="*/ 741611 w 354"/>
              <a:gd name="T97" fmla="*/ 22633 h 709"/>
              <a:gd name="T98" fmla="*/ 741611 w 354"/>
              <a:gd name="T99" fmla="*/ 22633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grpSp>
        <p:nvGrpSpPr>
          <p:cNvPr id="60" name="Thumbs Up"/>
          <p:cNvGrpSpPr/>
          <p:nvPr userDrawn="1"/>
        </p:nvGrpSpPr>
        <p:grpSpPr>
          <a:xfrm>
            <a:off x="7848635" y="3148674"/>
            <a:ext cx="339787" cy="282799"/>
            <a:chOff x="7850677" y="3148671"/>
            <a:chExt cx="339876" cy="282798"/>
          </a:xfrm>
          <a:solidFill>
            <a:schemeClr val="tx2"/>
          </a:solidFill>
        </p:grpSpPr>
        <p:sp>
          <p:nvSpPr>
            <p:cNvPr id="61" name="Freeform 62"/>
            <p:cNvSpPr>
              <a:spLocks noEditPoints="1"/>
            </p:cNvSpPr>
            <p:nvPr/>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62" name="Freeform 63"/>
            <p:cNvSpPr>
              <a:spLocks noEditPoints="1"/>
            </p:cNvSpPr>
            <p:nvPr/>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nvGrpSpPr>
          <p:cNvPr id="63" name="Group 24"/>
          <p:cNvGrpSpPr>
            <a:grpSpLocks/>
          </p:cNvGrpSpPr>
          <p:nvPr userDrawn="1"/>
        </p:nvGrpSpPr>
        <p:grpSpPr bwMode="auto">
          <a:xfrm>
            <a:off x="6459443" y="2894017"/>
            <a:ext cx="345985" cy="231775"/>
            <a:chOff x="64613" y="28944"/>
            <a:chExt cx="3463" cy="2309"/>
          </a:xfrm>
        </p:grpSpPr>
        <p:sp>
          <p:nvSpPr>
            <p:cNvPr id="64" name="Freeform 140"/>
            <p:cNvSpPr>
              <a:spLocks noEditPoints="1"/>
            </p:cNvSpPr>
            <p:nvPr userDrawn="1"/>
          </p:nvSpPr>
          <p:spPr bwMode="auto">
            <a:xfrm>
              <a:off x="64613" y="28944"/>
              <a:ext cx="3463" cy="23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5" name="Freeform 141"/>
            <p:cNvSpPr>
              <a:spLocks noEditPoints="1"/>
            </p:cNvSpPr>
            <p:nvPr userDrawn="1"/>
          </p:nvSpPr>
          <p:spPr bwMode="auto">
            <a:xfrm>
              <a:off x="65471" y="29830"/>
              <a:ext cx="540" cy="538"/>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6" name="Freeform 142"/>
            <p:cNvSpPr>
              <a:spLocks noEditPoints="1"/>
            </p:cNvSpPr>
            <p:nvPr userDrawn="1"/>
          </p:nvSpPr>
          <p:spPr bwMode="auto">
            <a:xfrm>
              <a:off x="65074" y="29418"/>
              <a:ext cx="1350" cy="1344"/>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a:lstStyle/>
            <a:p>
              <a:pPr>
                <a:defRPr/>
              </a:pPr>
              <a:endParaRPr lang="en-US" dirty="0">
                <a:latin typeface="Qualcomm Office Regular" pitchFamily="34" charset="0"/>
              </a:endParaRPr>
            </a:p>
          </p:txBody>
        </p:sp>
      </p:grpSp>
      <p:grpSp>
        <p:nvGrpSpPr>
          <p:cNvPr id="67" name="Group 25"/>
          <p:cNvGrpSpPr>
            <a:grpSpLocks/>
          </p:cNvGrpSpPr>
          <p:nvPr userDrawn="1"/>
        </p:nvGrpSpPr>
        <p:grpSpPr bwMode="auto">
          <a:xfrm>
            <a:off x="7579930" y="2259017"/>
            <a:ext cx="550719" cy="555625"/>
            <a:chOff x="75821" y="22587"/>
            <a:chExt cx="5513" cy="5565"/>
          </a:xfrm>
        </p:grpSpPr>
        <p:sp>
          <p:nvSpPr>
            <p:cNvPr id="68" name="Freeform 137"/>
            <p:cNvSpPr>
              <a:spLocks noEditPoints="1"/>
            </p:cNvSpPr>
            <p:nvPr userDrawn="1"/>
          </p:nvSpPr>
          <p:spPr bwMode="auto">
            <a:xfrm>
              <a:off x="75821" y="22587"/>
              <a:ext cx="5513" cy="5565"/>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9" name="Freeform 138"/>
            <p:cNvSpPr>
              <a:spLocks noEditPoints="1"/>
            </p:cNvSpPr>
            <p:nvPr userDrawn="1"/>
          </p:nvSpPr>
          <p:spPr bwMode="auto">
            <a:xfrm>
              <a:off x="78601" y="24400"/>
              <a:ext cx="969" cy="922"/>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70" name="Freeform 139"/>
            <p:cNvSpPr>
              <a:spLocks noEditPoints="1"/>
            </p:cNvSpPr>
            <p:nvPr userDrawn="1"/>
          </p:nvSpPr>
          <p:spPr bwMode="auto">
            <a:xfrm>
              <a:off x="77473" y="23382"/>
              <a:ext cx="3098" cy="2941"/>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a:lstStyle/>
            <a:p>
              <a:pPr>
                <a:defRPr/>
              </a:pPr>
              <a:endParaRPr lang="en-US" dirty="0">
                <a:latin typeface="Qualcomm Office Regular" pitchFamily="34" charset="0"/>
              </a:endParaRPr>
            </a:p>
          </p:txBody>
        </p:sp>
      </p:grpSp>
      <p:cxnSp>
        <p:nvCxnSpPr>
          <p:cNvPr id="71" name="Line 26"/>
          <p:cNvCxnSpPr/>
          <p:nvPr userDrawn="1"/>
        </p:nvCxnSpPr>
        <p:spPr bwMode="black">
          <a:xfrm flipV="1">
            <a:off x="2828189" y="3"/>
            <a:ext cx="4761"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Line 27"/>
          <p:cNvCxnSpPr/>
          <p:nvPr userDrawn="1"/>
        </p:nvCxnSpPr>
        <p:spPr bwMode="black">
          <a:xfrm flipV="1">
            <a:off x="7827515" y="-42863"/>
            <a:ext cx="3174"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Line 28"/>
          <p:cNvCxnSpPr/>
          <p:nvPr userDrawn="1"/>
        </p:nvCxnSpPr>
        <p:spPr bwMode="black">
          <a:xfrm flipV="1">
            <a:off x="9865335" y="-1031876"/>
            <a:ext cx="17458" cy="36655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Freeform 29"/>
          <p:cNvSpPr>
            <a:spLocks noEditPoints="1"/>
          </p:cNvSpPr>
          <p:nvPr userDrawn="1"/>
        </p:nvSpPr>
        <p:spPr bwMode="auto">
          <a:xfrm>
            <a:off x="9433644" y="2511425"/>
            <a:ext cx="868137" cy="766763"/>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lIns="91420" tIns="45711" rIns="91420" bIns="45711"/>
          <a:lstStyle/>
          <a:p>
            <a:pPr>
              <a:defRPr/>
            </a:pPr>
            <a:endParaRPr lang="en-US" dirty="0">
              <a:latin typeface="Qualcomm Office Regular" pitchFamily="34" charset="0"/>
            </a:endParaRPr>
          </a:p>
        </p:txBody>
      </p:sp>
      <p:grpSp>
        <p:nvGrpSpPr>
          <p:cNvPr id="75" name="Group 30"/>
          <p:cNvGrpSpPr>
            <a:grpSpLocks/>
          </p:cNvGrpSpPr>
          <p:nvPr userDrawn="1"/>
        </p:nvGrpSpPr>
        <p:grpSpPr bwMode="auto">
          <a:xfrm>
            <a:off x="9257480" y="2097092"/>
            <a:ext cx="1287127" cy="1044575"/>
            <a:chOff x="92602" y="20975"/>
            <a:chExt cx="12877" cy="10440"/>
          </a:xfrm>
        </p:grpSpPr>
        <p:sp>
          <p:nvSpPr>
            <p:cNvPr id="76" name="Freeform 117"/>
            <p:cNvSpPr>
              <a:spLocks/>
            </p:cNvSpPr>
            <p:nvPr userDrawn="1"/>
          </p:nvSpPr>
          <p:spPr bwMode="auto">
            <a:xfrm>
              <a:off x="100134" y="26017"/>
              <a:ext cx="276" cy="1138"/>
            </a:xfrm>
            <a:custGeom>
              <a:avLst/>
              <a:gdLst>
                <a:gd name="T0" fmla="*/ 13785 w 20"/>
                <a:gd name="T1" fmla="*/ 113832 h 83"/>
                <a:gd name="T2" fmla="*/ 0 w 20"/>
                <a:gd name="T3" fmla="*/ 100117 h 83"/>
                <a:gd name="T4" fmla="*/ 0 w 20"/>
                <a:gd name="T5" fmla="*/ 13715 h 83"/>
                <a:gd name="T6" fmla="*/ 13785 w 20"/>
                <a:gd name="T7" fmla="*/ 0 h 83"/>
                <a:gd name="T8" fmla="*/ 27569 w 20"/>
                <a:gd name="T9" fmla="*/ 13715 h 83"/>
                <a:gd name="T10" fmla="*/ 27569 w 20"/>
                <a:gd name="T11" fmla="*/ 100117 h 83"/>
                <a:gd name="T12" fmla="*/ 13785 w 20"/>
                <a:gd name="T13" fmla="*/ 113832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7" name="Freeform 118"/>
            <p:cNvSpPr>
              <a:spLocks/>
            </p:cNvSpPr>
            <p:nvPr userDrawn="1"/>
          </p:nvSpPr>
          <p:spPr bwMode="auto">
            <a:xfrm>
              <a:off x="100134" y="23331"/>
              <a:ext cx="276" cy="738"/>
            </a:xfrm>
            <a:custGeom>
              <a:avLst/>
              <a:gdLst>
                <a:gd name="T0" fmla="*/ 13785 w 20"/>
                <a:gd name="T1" fmla="*/ 73813 h 53"/>
                <a:gd name="T2" fmla="*/ 0 w 20"/>
                <a:gd name="T3" fmla="*/ 59886 h 53"/>
                <a:gd name="T4" fmla="*/ 0 w 20"/>
                <a:gd name="T5" fmla="*/ 13927 h 53"/>
                <a:gd name="T6" fmla="*/ 13785 w 20"/>
                <a:gd name="T7" fmla="*/ 0 h 53"/>
                <a:gd name="T8" fmla="*/ 27569 w 20"/>
                <a:gd name="T9" fmla="*/ 13927 h 53"/>
                <a:gd name="T10" fmla="*/ 27569 w 20"/>
                <a:gd name="T11" fmla="*/ 59886 h 53"/>
                <a:gd name="T12" fmla="*/ 13785 w 20"/>
                <a:gd name="T13" fmla="*/ 73813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8" name="Freeform 119"/>
            <p:cNvSpPr>
              <a:spLocks/>
            </p:cNvSpPr>
            <p:nvPr userDrawn="1"/>
          </p:nvSpPr>
          <p:spPr bwMode="auto">
            <a:xfrm>
              <a:off x="100134" y="20975"/>
              <a:ext cx="276" cy="1778"/>
            </a:xfrm>
            <a:custGeom>
              <a:avLst/>
              <a:gdLst>
                <a:gd name="T0" fmla="*/ 13785 w 20"/>
                <a:gd name="T1" fmla="*/ 177862 h 129"/>
                <a:gd name="T2" fmla="*/ 0 w 20"/>
                <a:gd name="T3" fmla="*/ 164074 h 129"/>
                <a:gd name="T4" fmla="*/ 0 w 20"/>
                <a:gd name="T5" fmla="*/ 13788 h 129"/>
                <a:gd name="T6" fmla="*/ 13785 w 20"/>
                <a:gd name="T7" fmla="*/ 0 h 129"/>
                <a:gd name="T8" fmla="*/ 27569 w 20"/>
                <a:gd name="T9" fmla="*/ 13788 h 129"/>
                <a:gd name="T10" fmla="*/ 27569 w 20"/>
                <a:gd name="T11" fmla="*/ 164074 h 129"/>
                <a:gd name="T12" fmla="*/ 13785 w 20"/>
                <a:gd name="T13" fmla="*/ 177862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9" name="Freeform 120"/>
            <p:cNvSpPr>
              <a:spLocks/>
            </p:cNvSpPr>
            <p:nvPr userDrawn="1"/>
          </p:nvSpPr>
          <p:spPr bwMode="auto">
            <a:xfrm>
              <a:off x="100953" y="27849"/>
              <a:ext cx="275" cy="1165"/>
            </a:xfrm>
            <a:custGeom>
              <a:avLst/>
              <a:gdLst>
                <a:gd name="T0" fmla="*/ 13785 w 20"/>
                <a:gd name="T1" fmla="*/ 116500 h 84"/>
                <a:gd name="T2" fmla="*/ 0 w 20"/>
                <a:gd name="T3" fmla="*/ 102631 h 84"/>
                <a:gd name="T4" fmla="*/ 0 w 20"/>
                <a:gd name="T5" fmla="*/ 13869 h 84"/>
                <a:gd name="T6" fmla="*/ 13785 w 20"/>
                <a:gd name="T7" fmla="*/ 0 h 84"/>
                <a:gd name="T8" fmla="*/ 27569 w 20"/>
                <a:gd name="T9" fmla="*/ 13869 h 84"/>
                <a:gd name="T10" fmla="*/ 27569 w 20"/>
                <a:gd name="T11" fmla="*/ 102631 h 84"/>
                <a:gd name="T12" fmla="*/ 13785 w 20"/>
                <a:gd name="T13" fmla="*/ 11650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0" name="Freeform 121"/>
            <p:cNvSpPr>
              <a:spLocks/>
            </p:cNvSpPr>
            <p:nvPr userDrawn="1"/>
          </p:nvSpPr>
          <p:spPr bwMode="auto">
            <a:xfrm>
              <a:off x="94914" y="27778"/>
              <a:ext cx="649" cy="276"/>
            </a:xfrm>
            <a:custGeom>
              <a:avLst/>
              <a:gdLst>
                <a:gd name="T0" fmla="*/ 51107 w 47"/>
                <a:gd name="T1" fmla="*/ 27569 h 20"/>
                <a:gd name="T2" fmla="*/ 13813 w 47"/>
                <a:gd name="T3" fmla="*/ 27569 h 20"/>
                <a:gd name="T4" fmla="*/ 0 w 47"/>
                <a:gd name="T5" fmla="*/ 13785 h 20"/>
                <a:gd name="T6" fmla="*/ 13813 w 47"/>
                <a:gd name="T7" fmla="*/ 0 h 20"/>
                <a:gd name="T8" fmla="*/ 51107 w 47"/>
                <a:gd name="T9" fmla="*/ 0 h 20"/>
                <a:gd name="T10" fmla="*/ 64920 w 47"/>
                <a:gd name="T11" fmla="*/ 13785 h 20"/>
                <a:gd name="T12" fmla="*/ 51107 w 47"/>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1" name="Freeform 122"/>
            <p:cNvSpPr>
              <a:spLocks/>
            </p:cNvSpPr>
            <p:nvPr userDrawn="1"/>
          </p:nvSpPr>
          <p:spPr bwMode="auto">
            <a:xfrm>
              <a:off x="92602" y="27778"/>
              <a:ext cx="1289" cy="276"/>
            </a:xfrm>
            <a:custGeom>
              <a:avLst/>
              <a:gdLst>
                <a:gd name="T0" fmla="*/ 115084 w 93"/>
                <a:gd name="T1" fmla="*/ 27569 h 20"/>
                <a:gd name="T2" fmla="*/ 13866 w 93"/>
                <a:gd name="T3" fmla="*/ 27569 h 20"/>
                <a:gd name="T4" fmla="*/ 0 w 93"/>
                <a:gd name="T5" fmla="*/ 13785 h 20"/>
                <a:gd name="T6" fmla="*/ 13866 w 93"/>
                <a:gd name="T7" fmla="*/ 0 h 20"/>
                <a:gd name="T8" fmla="*/ 115084 w 93"/>
                <a:gd name="T9" fmla="*/ 0 h 20"/>
                <a:gd name="T10" fmla="*/ 128950 w 93"/>
                <a:gd name="T11" fmla="*/ 13785 h 20"/>
                <a:gd name="T12" fmla="*/ 115084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2" name="Freeform 123"/>
            <p:cNvSpPr>
              <a:spLocks/>
            </p:cNvSpPr>
            <p:nvPr userDrawn="1"/>
          </p:nvSpPr>
          <p:spPr bwMode="auto">
            <a:xfrm>
              <a:off x="97342" y="27778"/>
              <a:ext cx="1281" cy="276"/>
            </a:xfrm>
            <a:custGeom>
              <a:avLst/>
              <a:gdLst>
                <a:gd name="T0" fmla="*/ 114291 w 93"/>
                <a:gd name="T1" fmla="*/ 27569 h 20"/>
                <a:gd name="T2" fmla="*/ 13770 w 93"/>
                <a:gd name="T3" fmla="*/ 27569 h 20"/>
                <a:gd name="T4" fmla="*/ 0 w 93"/>
                <a:gd name="T5" fmla="*/ 13785 h 20"/>
                <a:gd name="T6" fmla="*/ 13770 w 93"/>
                <a:gd name="T7" fmla="*/ 0 h 20"/>
                <a:gd name="T8" fmla="*/ 114291 w 93"/>
                <a:gd name="T9" fmla="*/ 0 h 20"/>
                <a:gd name="T10" fmla="*/ 128061 w 93"/>
                <a:gd name="T11" fmla="*/ 13785 h 20"/>
                <a:gd name="T12" fmla="*/ 114291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3" name="Freeform 124"/>
            <p:cNvSpPr>
              <a:spLocks/>
            </p:cNvSpPr>
            <p:nvPr userDrawn="1"/>
          </p:nvSpPr>
          <p:spPr bwMode="auto">
            <a:xfrm>
              <a:off x="99281" y="26675"/>
              <a:ext cx="924" cy="916"/>
            </a:xfrm>
            <a:custGeom>
              <a:avLst/>
              <a:gdLst>
                <a:gd name="T0" fmla="*/ 75923 w 67"/>
                <a:gd name="T1" fmla="*/ 91599 h 66"/>
                <a:gd name="T2" fmla="*/ 66260 w 67"/>
                <a:gd name="T3" fmla="*/ 87435 h 66"/>
                <a:gd name="T4" fmla="*/ 4141 w 67"/>
                <a:gd name="T5" fmla="*/ 24982 h 66"/>
                <a:gd name="T6" fmla="*/ 4141 w 67"/>
                <a:gd name="T7" fmla="*/ 5551 h 66"/>
                <a:gd name="T8" fmla="*/ 24848 w 67"/>
                <a:gd name="T9" fmla="*/ 5551 h 66"/>
                <a:gd name="T10" fmla="*/ 86966 w 67"/>
                <a:gd name="T11" fmla="*/ 66617 h 66"/>
                <a:gd name="T12" fmla="*/ 86966 w 67"/>
                <a:gd name="T13" fmla="*/ 87435 h 66"/>
                <a:gd name="T14" fmla="*/ 7592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4" name="Freeform 125"/>
            <p:cNvSpPr>
              <a:spLocks/>
            </p:cNvSpPr>
            <p:nvPr userDrawn="1"/>
          </p:nvSpPr>
          <p:spPr bwMode="auto">
            <a:xfrm>
              <a:off x="99859" y="27991"/>
              <a:ext cx="925" cy="925"/>
            </a:xfrm>
            <a:custGeom>
              <a:avLst/>
              <a:gdLst>
                <a:gd name="T0" fmla="*/ 15185 w 67"/>
                <a:gd name="T1" fmla="*/ 92488 h 67"/>
                <a:gd name="T2" fmla="*/ 5522 w 67"/>
                <a:gd name="T3" fmla="*/ 88347 h 67"/>
                <a:gd name="T4" fmla="*/ 5522 w 67"/>
                <a:gd name="T5" fmla="*/ 67640 h 67"/>
                <a:gd name="T6" fmla="*/ 67640 w 67"/>
                <a:gd name="T7" fmla="*/ 5522 h 67"/>
                <a:gd name="T8" fmla="*/ 86966 w 67"/>
                <a:gd name="T9" fmla="*/ 5522 h 67"/>
                <a:gd name="T10" fmla="*/ 86966 w 67"/>
                <a:gd name="T11" fmla="*/ 26228 h 67"/>
                <a:gd name="T12" fmla="*/ 26228 w 67"/>
                <a:gd name="T13" fmla="*/ 88347 h 67"/>
                <a:gd name="T14" fmla="*/ 15185 w 67"/>
                <a:gd name="T15" fmla="*/ 92488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5" name="Freeform 126"/>
            <p:cNvSpPr>
              <a:spLocks/>
            </p:cNvSpPr>
            <p:nvPr userDrawn="1"/>
          </p:nvSpPr>
          <p:spPr bwMode="auto">
            <a:xfrm>
              <a:off x="98462" y="29396"/>
              <a:ext cx="925" cy="916"/>
            </a:xfrm>
            <a:custGeom>
              <a:avLst/>
              <a:gdLst>
                <a:gd name="T0" fmla="*/ 15185 w 67"/>
                <a:gd name="T1" fmla="*/ 91599 h 66"/>
                <a:gd name="T2" fmla="*/ 5522 w 67"/>
                <a:gd name="T3" fmla="*/ 87435 h 66"/>
                <a:gd name="T4" fmla="*/ 5522 w 67"/>
                <a:gd name="T5" fmla="*/ 66617 h 66"/>
                <a:gd name="T6" fmla="*/ 67640 w 67"/>
                <a:gd name="T7" fmla="*/ 5551 h 66"/>
                <a:gd name="T8" fmla="*/ 86966 w 67"/>
                <a:gd name="T9" fmla="*/ 5551 h 66"/>
                <a:gd name="T10" fmla="*/ 86966 w 67"/>
                <a:gd name="T11" fmla="*/ 24982 h 66"/>
                <a:gd name="T12" fmla="*/ 26228 w 67"/>
                <a:gd name="T13" fmla="*/ 87435 h 66"/>
                <a:gd name="T14" fmla="*/ 1518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6" name="Freeform 127"/>
            <p:cNvSpPr>
              <a:spLocks/>
            </p:cNvSpPr>
            <p:nvPr userDrawn="1"/>
          </p:nvSpPr>
          <p:spPr bwMode="auto">
            <a:xfrm>
              <a:off x="101166" y="27404"/>
              <a:ext cx="925" cy="916"/>
            </a:xfrm>
            <a:custGeom>
              <a:avLst/>
              <a:gdLst>
                <a:gd name="T0" fmla="*/ 77303 w 67"/>
                <a:gd name="T1" fmla="*/ 91599 h 66"/>
                <a:gd name="T2" fmla="*/ 67640 w 67"/>
                <a:gd name="T3" fmla="*/ 87435 h 66"/>
                <a:gd name="T4" fmla="*/ 5522 w 67"/>
                <a:gd name="T5" fmla="*/ 24982 h 66"/>
                <a:gd name="T6" fmla="*/ 5522 w 67"/>
                <a:gd name="T7" fmla="*/ 5551 h 66"/>
                <a:gd name="T8" fmla="*/ 24848 w 67"/>
                <a:gd name="T9" fmla="*/ 5551 h 66"/>
                <a:gd name="T10" fmla="*/ 86966 w 67"/>
                <a:gd name="T11" fmla="*/ 66617 h 66"/>
                <a:gd name="T12" fmla="*/ 86966 w 67"/>
                <a:gd name="T13" fmla="*/ 87435 h 66"/>
                <a:gd name="T14" fmla="*/ 7730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7" name="Freeform 128"/>
            <p:cNvSpPr>
              <a:spLocks/>
            </p:cNvSpPr>
            <p:nvPr userDrawn="1"/>
          </p:nvSpPr>
          <p:spPr bwMode="auto">
            <a:xfrm>
              <a:off x="104474" y="30695"/>
              <a:ext cx="712" cy="720"/>
            </a:xfrm>
            <a:custGeom>
              <a:avLst/>
              <a:gdLst>
                <a:gd name="T0" fmla="*/ 56095 w 52"/>
                <a:gd name="T1" fmla="*/ 72035 h 52"/>
                <a:gd name="T2" fmla="*/ 46518 w 52"/>
                <a:gd name="T3" fmla="*/ 67879 h 52"/>
                <a:gd name="T4" fmla="*/ 5473 w 52"/>
                <a:gd name="T5" fmla="*/ 24935 h 52"/>
                <a:gd name="T6" fmla="*/ 5473 w 52"/>
                <a:gd name="T7" fmla="*/ 5541 h 52"/>
                <a:gd name="T8" fmla="*/ 24627 w 52"/>
                <a:gd name="T9" fmla="*/ 5541 h 52"/>
                <a:gd name="T10" fmla="*/ 65672 w 52"/>
                <a:gd name="T11" fmla="*/ 47100 h 52"/>
                <a:gd name="T12" fmla="*/ 65672 w 52"/>
                <a:gd name="T13" fmla="*/ 67879 h 52"/>
                <a:gd name="T14" fmla="*/ 56095 w 52"/>
                <a:gd name="T15" fmla="*/ 72035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8" name="Freeform 129"/>
            <p:cNvSpPr>
              <a:spLocks/>
            </p:cNvSpPr>
            <p:nvPr userDrawn="1"/>
          </p:nvSpPr>
          <p:spPr bwMode="auto">
            <a:xfrm>
              <a:off x="101033" y="26969"/>
              <a:ext cx="1147" cy="275"/>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9" name="Freeform 130"/>
            <p:cNvSpPr>
              <a:spLocks/>
            </p:cNvSpPr>
            <p:nvPr userDrawn="1"/>
          </p:nvSpPr>
          <p:spPr bwMode="auto">
            <a:xfrm>
              <a:off x="100561" y="26106"/>
              <a:ext cx="925" cy="916"/>
            </a:xfrm>
            <a:custGeom>
              <a:avLst/>
              <a:gdLst>
                <a:gd name="T0" fmla="*/ 16565 w 67"/>
                <a:gd name="T1" fmla="*/ 91599 h 66"/>
                <a:gd name="T2" fmla="*/ 5522 w 67"/>
                <a:gd name="T3" fmla="*/ 87435 h 66"/>
                <a:gd name="T4" fmla="*/ 5522 w 67"/>
                <a:gd name="T5" fmla="*/ 68005 h 66"/>
                <a:gd name="T6" fmla="*/ 67640 w 67"/>
                <a:gd name="T7" fmla="*/ 5551 h 66"/>
                <a:gd name="T8" fmla="*/ 88347 w 67"/>
                <a:gd name="T9" fmla="*/ 5551 h 66"/>
                <a:gd name="T10" fmla="*/ 88347 w 67"/>
                <a:gd name="T11" fmla="*/ 24982 h 66"/>
                <a:gd name="T12" fmla="*/ 26228 w 67"/>
                <a:gd name="T13" fmla="*/ 87435 h 66"/>
                <a:gd name="T14" fmla="*/ 1656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0" name="Freeform 131"/>
            <p:cNvSpPr>
              <a:spLocks/>
            </p:cNvSpPr>
            <p:nvPr userDrawn="1"/>
          </p:nvSpPr>
          <p:spPr bwMode="auto">
            <a:xfrm>
              <a:off x="103300" y="22851"/>
              <a:ext cx="1459" cy="1450"/>
            </a:xfrm>
            <a:custGeom>
              <a:avLst/>
              <a:gdLst>
                <a:gd name="T0" fmla="*/ 15135 w 106"/>
                <a:gd name="T1" fmla="*/ 144958 h 105"/>
                <a:gd name="T2" fmla="*/ 5504 w 106"/>
                <a:gd name="T3" fmla="*/ 140816 h 105"/>
                <a:gd name="T4" fmla="*/ 5504 w 106"/>
                <a:gd name="T5" fmla="*/ 121489 h 105"/>
                <a:gd name="T6" fmla="*/ 121081 w 106"/>
                <a:gd name="T7" fmla="*/ 5522 h 105"/>
                <a:gd name="T8" fmla="*/ 140343 w 106"/>
                <a:gd name="T9" fmla="*/ 5522 h 105"/>
                <a:gd name="T10" fmla="*/ 140343 w 106"/>
                <a:gd name="T11" fmla="*/ 24850 h 105"/>
                <a:gd name="T12" fmla="*/ 24766 w 106"/>
                <a:gd name="T13" fmla="*/ 140816 h 105"/>
                <a:gd name="T14" fmla="*/ 15135 w 106"/>
                <a:gd name="T15" fmla="*/ 144958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1" name="Freeform 132"/>
            <p:cNvSpPr>
              <a:spLocks/>
            </p:cNvSpPr>
            <p:nvPr userDrawn="1"/>
          </p:nvSpPr>
          <p:spPr bwMode="auto">
            <a:xfrm>
              <a:off x="104910" y="22131"/>
              <a:ext cx="569" cy="551"/>
            </a:xfrm>
            <a:custGeom>
              <a:avLst/>
              <a:gdLst>
                <a:gd name="T0" fmla="*/ 15270 w 41"/>
                <a:gd name="T1" fmla="*/ 55137 h 40"/>
                <a:gd name="T2" fmla="*/ 5553 w 41"/>
                <a:gd name="T3" fmla="*/ 51002 h 40"/>
                <a:gd name="T4" fmla="*/ 5553 w 41"/>
                <a:gd name="T5" fmla="*/ 31704 h 40"/>
                <a:gd name="T6" fmla="*/ 31928 w 41"/>
                <a:gd name="T7" fmla="*/ 5514 h 40"/>
                <a:gd name="T8" fmla="*/ 51363 w 41"/>
                <a:gd name="T9" fmla="*/ 5514 h 40"/>
                <a:gd name="T10" fmla="*/ 51363 w 41"/>
                <a:gd name="T11" fmla="*/ 24812 h 40"/>
                <a:gd name="T12" fmla="*/ 24988 w 41"/>
                <a:gd name="T13" fmla="*/ 51002 h 40"/>
                <a:gd name="T14" fmla="*/ 15270 w 41"/>
                <a:gd name="T15" fmla="*/ 55137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2" name="Freeform 133"/>
            <p:cNvSpPr>
              <a:spLocks/>
            </p:cNvSpPr>
            <p:nvPr userDrawn="1"/>
          </p:nvSpPr>
          <p:spPr bwMode="auto">
            <a:xfrm>
              <a:off x="99183" y="27778"/>
              <a:ext cx="1147" cy="276"/>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3" name="Freeform 134"/>
            <p:cNvSpPr>
              <a:spLocks/>
            </p:cNvSpPr>
            <p:nvPr userDrawn="1"/>
          </p:nvSpPr>
          <p:spPr bwMode="auto">
            <a:xfrm>
              <a:off x="97813" y="30419"/>
              <a:ext cx="552" cy="543"/>
            </a:xfrm>
            <a:custGeom>
              <a:avLst/>
              <a:gdLst>
                <a:gd name="T0" fmla="*/ 15163 w 40"/>
                <a:gd name="T1" fmla="*/ 54248 h 39"/>
                <a:gd name="T2" fmla="*/ 5514 w 40"/>
                <a:gd name="T3" fmla="*/ 50075 h 39"/>
                <a:gd name="T4" fmla="*/ 5514 w 40"/>
                <a:gd name="T5" fmla="*/ 30601 h 39"/>
                <a:gd name="T6" fmla="*/ 28947 w 40"/>
                <a:gd name="T7" fmla="*/ 5564 h 39"/>
                <a:gd name="T8" fmla="*/ 49623 w 40"/>
                <a:gd name="T9" fmla="*/ 5564 h 39"/>
                <a:gd name="T10" fmla="*/ 49623 w 40"/>
                <a:gd name="T11" fmla="*/ 26429 h 39"/>
                <a:gd name="T12" fmla="*/ 24812 w 40"/>
                <a:gd name="T13" fmla="*/ 50075 h 39"/>
                <a:gd name="T14" fmla="*/ 15163 w 40"/>
                <a:gd name="T15" fmla="*/ 54248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4" name="Freeform 135"/>
            <p:cNvSpPr>
              <a:spLocks/>
            </p:cNvSpPr>
            <p:nvPr userDrawn="1"/>
          </p:nvSpPr>
          <p:spPr bwMode="auto">
            <a:xfrm>
              <a:off x="102776" y="29014"/>
              <a:ext cx="1556" cy="1547"/>
            </a:xfrm>
            <a:custGeom>
              <a:avLst/>
              <a:gdLst>
                <a:gd name="T0" fmla="*/ 140480 w 113"/>
                <a:gd name="T1" fmla="*/ 154740 h 112"/>
                <a:gd name="T2" fmla="*/ 130839 w 113"/>
                <a:gd name="T3" fmla="*/ 150595 h 112"/>
                <a:gd name="T4" fmla="*/ 5509 w 113"/>
                <a:gd name="T5" fmla="*/ 24869 h 112"/>
                <a:gd name="T6" fmla="*/ 5509 w 113"/>
                <a:gd name="T7" fmla="*/ 4145 h 112"/>
                <a:gd name="T8" fmla="*/ 24791 w 113"/>
                <a:gd name="T9" fmla="*/ 4145 h 112"/>
                <a:gd name="T10" fmla="*/ 150121 w 113"/>
                <a:gd name="T11" fmla="*/ 131253 h 112"/>
                <a:gd name="T12" fmla="*/ 150121 w 113"/>
                <a:gd name="T13" fmla="*/ 150595 h 112"/>
                <a:gd name="T14" fmla="*/ 140480 w 113"/>
                <a:gd name="T15" fmla="*/ 154740 h 1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5" name="Freeform 136"/>
            <p:cNvSpPr>
              <a:spLocks/>
            </p:cNvSpPr>
            <p:nvPr userDrawn="1"/>
          </p:nvSpPr>
          <p:spPr bwMode="auto">
            <a:xfrm>
              <a:off x="102278" y="24479"/>
              <a:ext cx="836" cy="844"/>
            </a:xfrm>
            <a:custGeom>
              <a:avLst/>
              <a:gdLst>
                <a:gd name="T0" fmla="*/ 15075 w 61"/>
                <a:gd name="T1" fmla="*/ 84485 h 61"/>
                <a:gd name="T2" fmla="*/ 5482 w 61"/>
                <a:gd name="T3" fmla="*/ 80330 h 61"/>
                <a:gd name="T4" fmla="*/ 5482 w 61"/>
                <a:gd name="T5" fmla="*/ 60940 h 61"/>
                <a:gd name="T6" fmla="*/ 58928 w 61"/>
                <a:gd name="T7" fmla="*/ 5540 h 61"/>
                <a:gd name="T8" fmla="*/ 79484 w 61"/>
                <a:gd name="T9" fmla="*/ 5540 h 61"/>
                <a:gd name="T10" fmla="*/ 79484 w 61"/>
                <a:gd name="T11" fmla="*/ 24930 h 61"/>
                <a:gd name="T12" fmla="*/ 24667 w 61"/>
                <a:gd name="T13" fmla="*/ 80330 h 61"/>
                <a:gd name="T14" fmla="*/ 15075 w 61"/>
                <a:gd name="T15" fmla="*/ 84485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96" name="Group 31"/>
          <p:cNvGrpSpPr>
            <a:grpSpLocks/>
          </p:cNvGrpSpPr>
          <p:nvPr userDrawn="1"/>
        </p:nvGrpSpPr>
        <p:grpSpPr bwMode="auto">
          <a:xfrm>
            <a:off x="3816946" y="2370142"/>
            <a:ext cx="768151" cy="820737"/>
            <a:chOff x="47752" y="20224"/>
            <a:chExt cx="26352" cy="28162"/>
          </a:xfrm>
        </p:grpSpPr>
        <p:sp>
          <p:nvSpPr>
            <p:cNvPr id="97" name="Freeform 111"/>
            <p:cNvSpPr>
              <a:spLocks noEditPoints="1"/>
            </p:cNvSpPr>
            <p:nvPr userDrawn="1"/>
          </p:nvSpPr>
          <p:spPr bwMode="auto">
            <a:xfrm>
              <a:off x="58587" y="29702"/>
              <a:ext cx="5717" cy="844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98" name="Freeform 112"/>
            <p:cNvSpPr>
              <a:spLocks noEditPoints="1"/>
            </p:cNvSpPr>
            <p:nvPr userDrawn="1"/>
          </p:nvSpPr>
          <p:spPr bwMode="auto">
            <a:xfrm>
              <a:off x="57610" y="27193"/>
              <a:ext cx="11287" cy="14177"/>
            </a:xfrm>
            <a:custGeom>
              <a:avLst/>
              <a:gdLst>
                <a:gd name="T0" fmla="*/ 359988 w 301"/>
                <a:gd name="T1" fmla="*/ 1383885 h 378"/>
                <a:gd name="T2" fmla="*/ 457485 w 301"/>
                <a:gd name="T3" fmla="*/ 1417638 h 378"/>
                <a:gd name="T4" fmla="*/ 521233 w 301"/>
                <a:gd name="T5" fmla="*/ 1410137 h 378"/>
                <a:gd name="T6" fmla="*/ 262491 w 301"/>
                <a:gd name="T7" fmla="*/ 1398886 h 378"/>
                <a:gd name="T8" fmla="*/ 322489 w 301"/>
                <a:gd name="T9" fmla="*/ 1410137 h 378"/>
                <a:gd name="T10" fmla="*/ 607480 w 301"/>
                <a:gd name="T11" fmla="*/ 1357632 h 378"/>
                <a:gd name="T12" fmla="*/ 224993 w 301"/>
                <a:gd name="T13" fmla="*/ 1391385 h 378"/>
                <a:gd name="T14" fmla="*/ 232492 w 301"/>
                <a:gd name="T15" fmla="*/ 1357632 h 378"/>
                <a:gd name="T16" fmla="*/ 641229 w 301"/>
                <a:gd name="T17" fmla="*/ 1350131 h 378"/>
                <a:gd name="T18" fmla="*/ 652479 w 301"/>
                <a:gd name="T19" fmla="*/ 1380134 h 378"/>
                <a:gd name="T20" fmla="*/ 93747 w 301"/>
                <a:gd name="T21" fmla="*/ 1301377 h 378"/>
                <a:gd name="T22" fmla="*/ 742476 w 301"/>
                <a:gd name="T23" fmla="*/ 1338880 h 378"/>
                <a:gd name="T24" fmla="*/ 794974 w 301"/>
                <a:gd name="T25" fmla="*/ 1308877 h 378"/>
                <a:gd name="T26" fmla="*/ 809973 w 301"/>
                <a:gd name="T27" fmla="*/ 1263873 h 378"/>
                <a:gd name="T28" fmla="*/ 828723 w 301"/>
                <a:gd name="T29" fmla="*/ 1290126 h 378"/>
                <a:gd name="T30" fmla="*/ 922470 w 301"/>
                <a:gd name="T31" fmla="*/ 1162613 h 378"/>
                <a:gd name="T32" fmla="*/ 971218 w 301"/>
                <a:gd name="T33" fmla="*/ 1155112 h 378"/>
                <a:gd name="T34" fmla="*/ 1008717 w 301"/>
                <a:gd name="T35" fmla="*/ 1106358 h 378"/>
                <a:gd name="T36" fmla="*/ 1001217 w 301"/>
                <a:gd name="T37" fmla="*/ 1057603 h 378"/>
                <a:gd name="T38" fmla="*/ 1027466 w 301"/>
                <a:gd name="T39" fmla="*/ 1072604 h 378"/>
                <a:gd name="T40" fmla="*/ 1064965 w 301"/>
                <a:gd name="T41" fmla="*/ 915089 h 378"/>
                <a:gd name="T42" fmla="*/ 1106214 w 301"/>
                <a:gd name="T43" fmla="*/ 892587 h 378"/>
                <a:gd name="T44" fmla="*/ 1117463 w 301"/>
                <a:gd name="T45" fmla="*/ 828831 h 378"/>
                <a:gd name="T46" fmla="*/ 1091214 w 301"/>
                <a:gd name="T47" fmla="*/ 791327 h 378"/>
                <a:gd name="T48" fmla="*/ 1124963 w 301"/>
                <a:gd name="T49" fmla="*/ 795077 h 378"/>
                <a:gd name="T50" fmla="*/ 1124963 w 301"/>
                <a:gd name="T51" fmla="*/ 633812 h 378"/>
                <a:gd name="T52" fmla="*/ 1087464 w 301"/>
                <a:gd name="T53" fmla="*/ 600058 h 378"/>
                <a:gd name="T54" fmla="*/ 1121213 w 301"/>
                <a:gd name="T55" fmla="*/ 596308 h 378"/>
                <a:gd name="T56" fmla="*/ 1046216 w 301"/>
                <a:gd name="T57" fmla="*/ 453794 h 378"/>
                <a:gd name="T58" fmla="*/ 1064965 w 301"/>
                <a:gd name="T59" fmla="*/ 510050 h 378"/>
                <a:gd name="T60" fmla="*/ 1031216 w 301"/>
                <a:gd name="T61" fmla="*/ 352534 h 378"/>
                <a:gd name="T62" fmla="*/ 986218 w 301"/>
                <a:gd name="T63" fmla="*/ 337533 h 378"/>
                <a:gd name="T64" fmla="*/ 1012467 w 301"/>
                <a:gd name="T65" fmla="*/ 322531 h 378"/>
                <a:gd name="T66" fmla="*/ 888721 w 301"/>
                <a:gd name="T67" fmla="*/ 221272 h 378"/>
                <a:gd name="T68" fmla="*/ 929970 w 301"/>
                <a:gd name="T69" fmla="*/ 262526 h 378"/>
                <a:gd name="T70" fmla="*/ 832473 w 301"/>
                <a:gd name="T71" fmla="*/ 135013 h 378"/>
                <a:gd name="T72" fmla="*/ 18749 w 301"/>
                <a:gd name="T73" fmla="*/ 165016 h 378"/>
                <a:gd name="T74" fmla="*/ 67498 w 301"/>
                <a:gd name="T75" fmla="*/ 131263 h 378"/>
                <a:gd name="T76" fmla="*/ 734976 w 301"/>
                <a:gd name="T77" fmla="*/ 112511 h 378"/>
                <a:gd name="T78" fmla="*/ 787474 w 301"/>
                <a:gd name="T79" fmla="*/ 142514 h 378"/>
                <a:gd name="T80" fmla="*/ 138745 w 301"/>
                <a:gd name="T81" fmla="*/ 60006 h 378"/>
                <a:gd name="T82" fmla="*/ 704977 w 301"/>
                <a:gd name="T83" fmla="*/ 93759 h 378"/>
                <a:gd name="T84" fmla="*/ 716227 w 301"/>
                <a:gd name="T85" fmla="*/ 67507 h 378"/>
                <a:gd name="T86" fmla="*/ 172494 w 301"/>
                <a:gd name="T87" fmla="*/ 45004 h 378"/>
                <a:gd name="T88" fmla="*/ 183744 w 301"/>
                <a:gd name="T89" fmla="*/ 75007 h 378"/>
                <a:gd name="T90" fmla="*/ 562482 w 301"/>
                <a:gd name="T91" fmla="*/ 15001 h 378"/>
                <a:gd name="T92" fmla="*/ 277491 w 301"/>
                <a:gd name="T93" fmla="*/ 48755 h 378"/>
                <a:gd name="T94" fmla="*/ 333739 w 301"/>
                <a:gd name="T95" fmla="*/ 41254 h 378"/>
                <a:gd name="T96" fmla="*/ 464985 w 301"/>
                <a:gd name="T97" fmla="*/ 33753 h 378"/>
                <a:gd name="T98" fmla="*/ 521233 w 301"/>
                <a:gd name="T99" fmla="*/ 41254 h 378"/>
                <a:gd name="T100" fmla="*/ 419986 w 301"/>
                <a:gd name="T101" fmla="*/ 0 h 378"/>
                <a:gd name="T102" fmla="*/ 419986 w 301"/>
                <a:gd name="T103" fmla="*/ 3375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9" name="Freeform 113"/>
            <p:cNvSpPr>
              <a:spLocks noEditPoints="1"/>
            </p:cNvSpPr>
            <p:nvPr userDrawn="1"/>
          </p:nvSpPr>
          <p:spPr bwMode="auto">
            <a:xfrm>
              <a:off x="53101" y="25590"/>
              <a:ext cx="8478" cy="8700"/>
            </a:xfrm>
            <a:custGeom>
              <a:avLst/>
              <a:gdLst>
                <a:gd name="T0" fmla="*/ 0 w 226"/>
                <a:gd name="T1" fmla="*/ 869950 h 232"/>
                <a:gd name="T2" fmla="*/ 33759 w 226"/>
                <a:gd name="T3" fmla="*/ 809953 h 232"/>
                <a:gd name="T4" fmla="*/ 37510 w 226"/>
                <a:gd name="T5" fmla="*/ 776205 h 232"/>
                <a:gd name="T6" fmla="*/ 15004 w 226"/>
                <a:gd name="T7" fmla="*/ 712459 h 232"/>
                <a:gd name="T8" fmla="*/ 37510 w 226"/>
                <a:gd name="T9" fmla="*/ 776205 h 232"/>
                <a:gd name="T10" fmla="*/ 22506 w 226"/>
                <a:gd name="T11" fmla="*/ 674961 h 232"/>
                <a:gd name="T12" fmla="*/ 67518 w 226"/>
                <a:gd name="T13" fmla="*/ 626214 h 232"/>
                <a:gd name="T14" fmla="*/ 78771 w 226"/>
                <a:gd name="T15" fmla="*/ 592466 h 232"/>
                <a:gd name="T16" fmla="*/ 71269 w 226"/>
                <a:gd name="T17" fmla="*/ 521220 h 232"/>
                <a:gd name="T18" fmla="*/ 78771 w 226"/>
                <a:gd name="T19" fmla="*/ 592466 h 232"/>
                <a:gd name="T20" fmla="*/ 86273 w 226"/>
                <a:gd name="T21" fmla="*/ 491222 h 232"/>
                <a:gd name="T22" fmla="*/ 142538 w 226"/>
                <a:gd name="T23" fmla="*/ 449974 h 232"/>
                <a:gd name="T24" fmla="*/ 161293 w 226"/>
                <a:gd name="T25" fmla="*/ 419976 h 232"/>
                <a:gd name="T26" fmla="*/ 168795 w 226"/>
                <a:gd name="T27" fmla="*/ 352480 h 232"/>
                <a:gd name="T28" fmla="*/ 161293 w 226"/>
                <a:gd name="T29" fmla="*/ 419976 h 232"/>
                <a:gd name="T30" fmla="*/ 191301 w 226"/>
                <a:gd name="T31" fmla="*/ 322481 h 232"/>
                <a:gd name="T32" fmla="*/ 255068 w 226"/>
                <a:gd name="T33" fmla="*/ 299983 h 232"/>
                <a:gd name="T34" fmla="*/ 281325 w 226"/>
                <a:gd name="T35" fmla="*/ 273734 h 232"/>
                <a:gd name="T36" fmla="*/ 303831 w 226"/>
                <a:gd name="T37" fmla="*/ 209988 h 232"/>
                <a:gd name="T38" fmla="*/ 281325 w 226"/>
                <a:gd name="T39" fmla="*/ 273734 h 232"/>
                <a:gd name="T40" fmla="*/ 333839 w 226"/>
                <a:gd name="T41" fmla="*/ 183739 h 232"/>
                <a:gd name="T42" fmla="*/ 401357 w 226"/>
                <a:gd name="T43" fmla="*/ 176240 h 232"/>
                <a:gd name="T44" fmla="*/ 431364 w 226"/>
                <a:gd name="T45" fmla="*/ 157491 h 232"/>
                <a:gd name="T46" fmla="*/ 468874 w 226"/>
                <a:gd name="T47" fmla="*/ 97494 h 232"/>
                <a:gd name="T48" fmla="*/ 431364 w 226"/>
                <a:gd name="T49" fmla="*/ 157491 h 232"/>
                <a:gd name="T50" fmla="*/ 498882 w 226"/>
                <a:gd name="T51" fmla="*/ 82495 h 232"/>
                <a:gd name="T52" fmla="*/ 570151 w 226"/>
                <a:gd name="T53" fmla="*/ 86245 h 232"/>
                <a:gd name="T54" fmla="*/ 600159 w 226"/>
                <a:gd name="T55" fmla="*/ 74996 h 232"/>
                <a:gd name="T56" fmla="*/ 648922 w 226"/>
                <a:gd name="T57" fmla="*/ 26248 h 232"/>
                <a:gd name="T58" fmla="*/ 600159 w 226"/>
                <a:gd name="T59" fmla="*/ 74996 h 232"/>
                <a:gd name="T60" fmla="*/ 686432 w 226"/>
                <a:gd name="T61" fmla="*/ 18749 h 232"/>
                <a:gd name="T62" fmla="*/ 750199 w 226"/>
                <a:gd name="T63" fmla="*/ 41248 h 232"/>
                <a:gd name="T64" fmla="*/ 787709 w 226"/>
                <a:gd name="T65" fmla="*/ 33748 h 232"/>
                <a:gd name="T66" fmla="*/ 843974 w 226"/>
                <a:gd name="T67" fmla="*/ 0 h 232"/>
                <a:gd name="T68" fmla="*/ 787709 w 226"/>
                <a:gd name="T69" fmla="*/ 33748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0" name="Freeform 114"/>
            <p:cNvSpPr>
              <a:spLocks noEditPoints="1"/>
            </p:cNvSpPr>
            <p:nvPr userDrawn="1"/>
          </p:nvSpPr>
          <p:spPr bwMode="auto">
            <a:xfrm>
              <a:off x="61801" y="23828"/>
              <a:ext cx="10462" cy="20923"/>
            </a:xfrm>
            <a:custGeom>
              <a:avLst/>
              <a:gdLst>
                <a:gd name="T0" fmla="*/ 44996 w 279"/>
                <a:gd name="T1" fmla="*/ 2062328 h 558"/>
                <a:gd name="T2" fmla="*/ 82493 w 279"/>
                <a:gd name="T3" fmla="*/ 2092325 h 558"/>
                <a:gd name="T4" fmla="*/ 142488 w 279"/>
                <a:gd name="T5" fmla="*/ 2084826 h 558"/>
                <a:gd name="T6" fmla="*/ 172486 w 279"/>
                <a:gd name="T7" fmla="*/ 2047329 h 558"/>
                <a:gd name="T8" fmla="*/ 179985 w 279"/>
                <a:gd name="T9" fmla="*/ 2077326 h 558"/>
                <a:gd name="T10" fmla="*/ 322473 w 279"/>
                <a:gd name="T11" fmla="*/ 2009832 h 558"/>
                <a:gd name="T12" fmla="*/ 367469 w 279"/>
                <a:gd name="T13" fmla="*/ 2028580 h 558"/>
                <a:gd name="T14" fmla="*/ 427464 w 279"/>
                <a:gd name="T15" fmla="*/ 2002333 h 558"/>
                <a:gd name="T16" fmla="*/ 446213 w 279"/>
                <a:gd name="T17" fmla="*/ 1961086 h 558"/>
                <a:gd name="T18" fmla="*/ 457462 w 279"/>
                <a:gd name="T19" fmla="*/ 1987334 h 558"/>
                <a:gd name="T20" fmla="*/ 577452 w 279"/>
                <a:gd name="T21" fmla="*/ 1882343 h 558"/>
                <a:gd name="T22" fmla="*/ 626198 w 279"/>
                <a:gd name="T23" fmla="*/ 1886092 h 558"/>
                <a:gd name="T24" fmla="*/ 674944 w 279"/>
                <a:gd name="T25" fmla="*/ 1848595 h 558"/>
                <a:gd name="T26" fmla="*/ 682443 w 279"/>
                <a:gd name="T27" fmla="*/ 1799849 h 558"/>
                <a:gd name="T28" fmla="*/ 701192 w 279"/>
                <a:gd name="T29" fmla="*/ 1822348 h 558"/>
                <a:gd name="T30" fmla="*/ 787435 w 279"/>
                <a:gd name="T31" fmla="*/ 1687359 h 558"/>
                <a:gd name="T32" fmla="*/ 836180 w 279"/>
                <a:gd name="T33" fmla="*/ 1679859 h 558"/>
                <a:gd name="T34" fmla="*/ 869928 w 279"/>
                <a:gd name="T35" fmla="*/ 1631114 h 558"/>
                <a:gd name="T36" fmla="*/ 862428 w 279"/>
                <a:gd name="T37" fmla="*/ 1582368 h 558"/>
                <a:gd name="T38" fmla="*/ 892426 w 279"/>
                <a:gd name="T39" fmla="*/ 1597366 h 558"/>
                <a:gd name="T40" fmla="*/ 933672 w 279"/>
                <a:gd name="T41" fmla="*/ 1443629 h 558"/>
                <a:gd name="T42" fmla="*/ 978669 w 279"/>
                <a:gd name="T43" fmla="*/ 1421131 h 558"/>
                <a:gd name="T44" fmla="*/ 997417 w 279"/>
                <a:gd name="T45" fmla="*/ 1364886 h 558"/>
                <a:gd name="T46" fmla="*/ 978669 w 279"/>
                <a:gd name="T47" fmla="*/ 1319890 h 558"/>
                <a:gd name="T48" fmla="*/ 1008666 w 279"/>
                <a:gd name="T49" fmla="*/ 1327389 h 558"/>
                <a:gd name="T50" fmla="*/ 1008666 w 279"/>
                <a:gd name="T51" fmla="*/ 1169902 h 558"/>
                <a:gd name="T52" fmla="*/ 1042413 w 279"/>
                <a:gd name="T53" fmla="*/ 1136155 h 558"/>
                <a:gd name="T54" fmla="*/ 1046163 w 279"/>
                <a:gd name="T55" fmla="*/ 1072410 h 558"/>
                <a:gd name="T56" fmla="*/ 1012416 w 279"/>
                <a:gd name="T57" fmla="*/ 978668 h 558"/>
                <a:gd name="T58" fmla="*/ 1016165 w 279"/>
                <a:gd name="T59" fmla="*/ 1038663 h 558"/>
                <a:gd name="T60" fmla="*/ 1034914 w 279"/>
                <a:gd name="T61" fmla="*/ 877427 h 558"/>
                <a:gd name="T62" fmla="*/ 997417 w 279"/>
                <a:gd name="T63" fmla="*/ 847429 h 558"/>
                <a:gd name="T64" fmla="*/ 1027415 w 279"/>
                <a:gd name="T65" fmla="*/ 843679 h 558"/>
                <a:gd name="T66" fmla="*/ 952421 w 279"/>
                <a:gd name="T67" fmla="*/ 697442 h 558"/>
                <a:gd name="T68" fmla="*/ 971169 w 279"/>
                <a:gd name="T69" fmla="*/ 757437 h 558"/>
                <a:gd name="T70" fmla="*/ 944921 w 279"/>
                <a:gd name="T71" fmla="*/ 596200 h 558"/>
                <a:gd name="T72" fmla="*/ 899925 w 279"/>
                <a:gd name="T73" fmla="*/ 581201 h 558"/>
                <a:gd name="T74" fmla="*/ 929923 w 279"/>
                <a:gd name="T75" fmla="*/ 566203 h 558"/>
                <a:gd name="T76" fmla="*/ 821182 w 279"/>
                <a:gd name="T77" fmla="*/ 449962 h 558"/>
                <a:gd name="T78" fmla="*/ 854929 w 279"/>
                <a:gd name="T79" fmla="*/ 498708 h 558"/>
                <a:gd name="T80" fmla="*/ 783685 w 279"/>
                <a:gd name="T81" fmla="*/ 352471 h 558"/>
                <a:gd name="T82" fmla="*/ 734939 w 279"/>
                <a:gd name="T83" fmla="*/ 348721 h 558"/>
                <a:gd name="T84" fmla="*/ 761187 w 279"/>
                <a:gd name="T85" fmla="*/ 326223 h 558"/>
                <a:gd name="T86" fmla="*/ 622448 w 279"/>
                <a:gd name="T87" fmla="*/ 243730 h 558"/>
                <a:gd name="T88" fmla="*/ 667444 w 279"/>
                <a:gd name="T89" fmla="*/ 281226 h 558"/>
                <a:gd name="T90" fmla="*/ 558704 w 279"/>
                <a:gd name="T91" fmla="*/ 161237 h 558"/>
                <a:gd name="T92" fmla="*/ 513707 w 279"/>
                <a:gd name="T93" fmla="*/ 172486 h 558"/>
                <a:gd name="T94" fmla="*/ 528706 w 279"/>
                <a:gd name="T95" fmla="*/ 142488 h 558"/>
                <a:gd name="T96" fmla="*/ 374969 w 279"/>
                <a:gd name="T97" fmla="*/ 101242 h 558"/>
                <a:gd name="T98" fmla="*/ 427464 w 279"/>
                <a:gd name="T99" fmla="*/ 127489 h 558"/>
                <a:gd name="T100" fmla="*/ 292476 w 279"/>
                <a:gd name="T101" fmla="*/ 41247 h 558"/>
                <a:gd name="T102" fmla="*/ 247479 w 279"/>
                <a:gd name="T103" fmla="*/ 63745 h 558"/>
                <a:gd name="T104" fmla="*/ 254979 w 279"/>
                <a:gd name="T105" fmla="*/ 29997 h 558"/>
                <a:gd name="T106" fmla="*/ 97492 w 279"/>
                <a:gd name="T107" fmla="*/ 37497 h 558"/>
                <a:gd name="T108" fmla="*/ 153737 w 279"/>
                <a:gd name="T109" fmla="*/ 44996 h 558"/>
                <a:gd name="T110" fmla="*/ 0 w 279"/>
                <a:gd name="T111" fmla="*/ 0 h 5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1" name="Freeform 115"/>
            <p:cNvSpPr>
              <a:spLocks noEditPoints="1"/>
            </p:cNvSpPr>
            <p:nvPr userDrawn="1"/>
          </p:nvSpPr>
          <p:spPr bwMode="auto">
            <a:xfrm>
              <a:off x="61801" y="22018"/>
              <a:ext cx="12303" cy="14177"/>
            </a:xfrm>
            <a:custGeom>
              <a:avLst/>
              <a:gdLst>
                <a:gd name="T0" fmla="*/ 1181551 w 328"/>
                <a:gd name="T1" fmla="*/ 1410137 h 378"/>
                <a:gd name="T2" fmla="*/ 1222811 w 328"/>
                <a:gd name="T3" fmla="*/ 1357632 h 378"/>
                <a:gd name="T4" fmla="*/ 1226562 w 328"/>
                <a:gd name="T5" fmla="*/ 1323879 h 378"/>
                <a:gd name="T6" fmla="*/ 1196554 w 328"/>
                <a:gd name="T7" fmla="*/ 1260123 h 378"/>
                <a:gd name="T8" fmla="*/ 1226562 w 328"/>
                <a:gd name="T9" fmla="*/ 1323879 h 378"/>
                <a:gd name="T10" fmla="*/ 1196554 w 328"/>
                <a:gd name="T11" fmla="*/ 1166364 h 378"/>
                <a:gd name="T12" fmla="*/ 1230313 w 328"/>
                <a:gd name="T13" fmla="*/ 1222619 h 378"/>
                <a:gd name="T14" fmla="*/ 1192803 w 328"/>
                <a:gd name="T15" fmla="*/ 1128860 h 378"/>
                <a:gd name="T16" fmla="*/ 1219060 w 328"/>
                <a:gd name="T17" fmla="*/ 1065104 h 378"/>
                <a:gd name="T18" fmla="*/ 1192803 w 328"/>
                <a:gd name="T19" fmla="*/ 1128860 h 378"/>
                <a:gd name="T20" fmla="*/ 1170298 w 328"/>
                <a:gd name="T21" fmla="*/ 975095 h 378"/>
                <a:gd name="T22" fmla="*/ 1211558 w 328"/>
                <a:gd name="T23" fmla="*/ 1027600 h 378"/>
                <a:gd name="T24" fmla="*/ 1162796 w 328"/>
                <a:gd name="T25" fmla="*/ 941342 h 378"/>
                <a:gd name="T26" fmla="*/ 1177800 w 328"/>
                <a:gd name="T27" fmla="*/ 873835 h 378"/>
                <a:gd name="T28" fmla="*/ 1162796 w 328"/>
                <a:gd name="T29" fmla="*/ 941342 h 378"/>
                <a:gd name="T30" fmla="*/ 1114033 w 328"/>
                <a:gd name="T31" fmla="*/ 791327 h 378"/>
                <a:gd name="T32" fmla="*/ 1166547 w 328"/>
                <a:gd name="T33" fmla="*/ 840082 h 378"/>
                <a:gd name="T34" fmla="*/ 1102781 w 328"/>
                <a:gd name="T35" fmla="*/ 761324 h 378"/>
                <a:gd name="T36" fmla="*/ 1106532 w 328"/>
                <a:gd name="T37" fmla="*/ 690067 h 378"/>
                <a:gd name="T38" fmla="*/ 1102781 w 328"/>
                <a:gd name="T39" fmla="*/ 761324 h 378"/>
                <a:gd name="T40" fmla="*/ 1031512 w 328"/>
                <a:gd name="T41" fmla="*/ 622561 h 378"/>
                <a:gd name="T42" fmla="*/ 1087777 w 328"/>
                <a:gd name="T43" fmla="*/ 660064 h 378"/>
                <a:gd name="T44" fmla="*/ 1012758 w 328"/>
                <a:gd name="T45" fmla="*/ 592558 h 378"/>
                <a:gd name="T46" fmla="*/ 1005256 w 328"/>
                <a:gd name="T47" fmla="*/ 521301 h 378"/>
                <a:gd name="T48" fmla="*/ 1012758 w 328"/>
                <a:gd name="T49" fmla="*/ 592558 h 378"/>
                <a:gd name="T50" fmla="*/ 922735 w 328"/>
                <a:gd name="T51" fmla="*/ 465045 h 378"/>
                <a:gd name="T52" fmla="*/ 986501 w 328"/>
                <a:gd name="T53" fmla="*/ 491298 h 378"/>
                <a:gd name="T54" fmla="*/ 900229 w 328"/>
                <a:gd name="T55" fmla="*/ 438793 h 378"/>
                <a:gd name="T56" fmla="*/ 881474 w 328"/>
                <a:gd name="T57" fmla="*/ 371286 h 378"/>
                <a:gd name="T58" fmla="*/ 900229 w 328"/>
                <a:gd name="T59" fmla="*/ 438793 h 378"/>
                <a:gd name="T60" fmla="*/ 787700 w 328"/>
                <a:gd name="T61" fmla="*/ 330032 h 378"/>
                <a:gd name="T62" fmla="*/ 855218 w 328"/>
                <a:gd name="T63" fmla="*/ 345034 h 378"/>
                <a:gd name="T64" fmla="*/ 761444 w 328"/>
                <a:gd name="T65" fmla="*/ 303780 h 378"/>
                <a:gd name="T66" fmla="*/ 735187 w 328"/>
                <a:gd name="T67" fmla="*/ 243774 h 378"/>
                <a:gd name="T68" fmla="*/ 761444 w 328"/>
                <a:gd name="T69" fmla="*/ 303780 h 378"/>
                <a:gd name="T70" fmla="*/ 637662 w 328"/>
                <a:gd name="T71" fmla="*/ 213771 h 378"/>
                <a:gd name="T72" fmla="*/ 705179 w 328"/>
                <a:gd name="T73" fmla="*/ 221272 h 378"/>
                <a:gd name="T74" fmla="*/ 603904 w 328"/>
                <a:gd name="T75" fmla="*/ 195019 h 378"/>
                <a:gd name="T76" fmla="*/ 566394 w 328"/>
                <a:gd name="T77" fmla="*/ 138764 h 378"/>
                <a:gd name="T78" fmla="*/ 603904 w 328"/>
                <a:gd name="T79" fmla="*/ 195019 h 378"/>
                <a:gd name="T80" fmla="*/ 465118 w 328"/>
                <a:gd name="T81" fmla="*/ 127512 h 378"/>
                <a:gd name="T82" fmla="*/ 536386 w 328"/>
                <a:gd name="T83" fmla="*/ 120012 h 378"/>
                <a:gd name="T84" fmla="*/ 431360 w 328"/>
                <a:gd name="T85" fmla="*/ 112511 h 378"/>
                <a:gd name="T86" fmla="*/ 375095 w 328"/>
                <a:gd name="T87" fmla="*/ 93759 h 378"/>
                <a:gd name="T88" fmla="*/ 416356 w 328"/>
                <a:gd name="T89" fmla="*/ 71257 h 378"/>
                <a:gd name="T90" fmla="*/ 431360 w 328"/>
                <a:gd name="T91" fmla="*/ 112511 h 378"/>
                <a:gd name="T92" fmla="*/ 285073 w 328"/>
                <a:gd name="T93" fmla="*/ 67507 h 378"/>
                <a:gd name="T94" fmla="*/ 352590 w 328"/>
                <a:gd name="T95" fmla="*/ 48755 h 378"/>
                <a:gd name="T96" fmla="*/ 251314 w 328"/>
                <a:gd name="T97" fmla="*/ 56255 h 378"/>
                <a:gd name="T98" fmla="*/ 195050 w 328"/>
                <a:gd name="T99" fmla="*/ 15001 h 378"/>
                <a:gd name="T100" fmla="*/ 251314 w 328"/>
                <a:gd name="T101" fmla="*/ 56255 h 378"/>
                <a:gd name="T102" fmla="*/ 97525 w 328"/>
                <a:gd name="T103" fmla="*/ 33753 h 378"/>
                <a:gd name="T104" fmla="*/ 161291 w 328"/>
                <a:gd name="T105" fmla="*/ 11251 h 378"/>
                <a:gd name="T106" fmla="*/ 60015 w 328"/>
                <a:gd name="T107" fmla="*/ 33753 h 378"/>
                <a:gd name="T108" fmla="*/ 0 w 328"/>
                <a:gd name="T109" fmla="*/ 0 h 378"/>
                <a:gd name="T110" fmla="*/ 60015 w 328"/>
                <a:gd name="T111" fmla="*/ 33753 h 3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2" name="Freeform 116"/>
            <p:cNvSpPr>
              <a:spLocks noEditPoints="1"/>
            </p:cNvSpPr>
            <p:nvPr userDrawn="1"/>
          </p:nvSpPr>
          <p:spPr bwMode="auto">
            <a:xfrm>
              <a:off x="47752" y="20224"/>
              <a:ext cx="14049" cy="28163"/>
            </a:xfrm>
            <a:custGeom>
              <a:avLst/>
              <a:gdLst>
                <a:gd name="T0" fmla="*/ 1404938 w 375"/>
                <a:gd name="T1" fmla="*/ 2782475 h 751"/>
                <a:gd name="T2" fmla="*/ 1251331 w 375"/>
                <a:gd name="T3" fmla="*/ 2774975 h 751"/>
                <a:gd name="T4" fmla="*/ 1150176 w 375"/>
                <a:gd name="T5" fmla="*/ 2793725 h 751"/>
                <a:gd name="T6" fmla="*/ 1112711 w 375"/>
                <a:gd name="T7" fmla="*/ 2786225 h 751"/>
                <a:gd name="T8" fmla="*/ 1112711 w 375"/>
                <a:gd name="T9" fmla="*/ 2786225 h 751"/>
                <a:gd name="T10" fmla="*/ 1030288 w 375"/>
                <a:gd name="T11" fmla="*/ 2729976 h 751"/>
                <a:gd name="T12" fmla="*/ 880428 w 375"/>
                <a:gd name="T13" fmla="*/ 2681226 h 751"/>
                <a:gd name="T14" fmla="*/ 779272 w 375"/>
                <a:gd name="T15" fmla="*/ 2669976 h 751"/>
                <a:gd name="T16" fmla="*/ 745554 w 375"/>
                <a:gd name="T17" fmla="*/ 2651226 h 751"/>
                <a:gd name="T18" fmla="*/ 745554 w 375"/>
                <a:gd name="T19" fmla="*/ 2651226 h 751"/>
                <a:gd name="T20" fmla="*/ 678117 w 375"/>
                <a:gd name="T21" fmla="*/ 2576227 h 751"/>
                <a:gd name="T22" fmla="*/ 550736 w 375"/>
                <a:gd name="T23" fmla="*/ 2486228 h 751"/>
                <a:gd name="T24" fmla="*/ 457073 w 375"/>
                <a:gd name="T25" fmla="*/ 2448728 h 751"/>
                <a:gd name="T26" fmla="*/ 430848 w 375"/>
                <a:gd name="T27" fmla="*/ 2422478 h 751"/>
                <a:gd name="T28" fmla="*/ 430848 w 375"/>
                <a:gd name="T29" fmla="*/ 2422478 h 751"/>
                <a:gd name="T30" fmla="*/ 385890 w 375"/>
                <a:gd name="T31" fmla="*/ 2332479 h 751"/>
                <a:gd name="T32" fmla="*/ 288481 w 375"/>
                <a:gd name="T33" fmla="*/ 2208730 h 751"/>
                <a:gd name="T34" fmla="*/ 209804 w 375"/>
                <a:gd name="T35" fmla="*/ 2148731 h 751"/>
                <a:gd name="T36" fmla="*/ 191072 w 375"/>
                <a:gd name="T37" fmla="*/ 2114981 h 751"/>
                <a:gd name="T38" fmla="*/ 191072 w 375"/>
                <a:gd name="T39" fmla="*/ 2114981 h 751"/>
                <a:gd name="T40" fmla="*/ 172339 w 375"/>
                <a:gd name="T41" fmla="*/ 2017482 h 751"/>
                <a:gd name="T42" fmla="*/ 112395 w 375"/>
                <a:gd name="T43" fmla="*/ 1871233 h 751"/>
                <a:gd name="T44" fmla="*/ 52451 w 375"/>
                <a:gd name="T45" fmla="*/ 1788734 h 751"/>
                <a:gd name="T46" fmla="*/ 41212 w 375"/>
                <a:gd name="T47" fmla="*/ 1754984 h 751"/>
                <a:gd name="T48" fmla="*/ 41212 w 375"/>
                <a:gd name="T49" fmla="*/ 1754984 h 751"/>
                <a:gd name="T50" fmla="*/ 52451 w 375"/>
                <a:gd name="T51" fmla="*/ 1653735 h 751"/>
                <a:gd name="T52" fmla="*/ 33719 w 375"/>
                <a:gd name="T53" fmla="*/ 1499987 h 751"/>
                <a:gd name="T54" fmla="*/ 0 w 375"/>
                <a:gd name="T55" fmla="*/ 1406238 h 751"/>
                <a:gd name="T56" fmla="*/ 33719 w 375"/>
                <a:gd name="T57" fmla="*/ 1462487 h 751"/>
                <a:gd name="T58" fmla="*/ 3747 w 375"/>
                <a:gd name="T59" fmla="*/ 1304988 h 751"/>
                <a:gd name="T60" fmla="*/ 3747 w 375"/>
                <a:gd name="T61" fmla="*/ 1267489 h 751"/>
                <a:gd name="T62" fmla="*/ 48705 w 375"/>
                <a:gd name="T63" fmla="*/ 1177490 h 751"/>
                <a:gd name="T64" fmla="*/ 48705 w 375"/>
                <a:gd name="T65" fmla="*/ 1177490 h 751"/>
                <a:gd name="T66" fmla="*/ 86170 w 375"/>
                <a:gd name="T67" fmla="*/ 1027491 h 751"/>
                <a:gd name="T68" fmla="*/ 82423 w 375"/>
                <a:gd name="T69" fmla="*/ 922492 h 751"/>
                <a:gd name="T70" fmla="*/ 97409 w 375"/>
                <a:gd name="T71" fmla="*/ 888742 h 751"/>
                <a:gd name="T72" fmla="*/ 164846 w 375"/>
                <a:gd name="T73" fmla="*/ 813743 h 751"/>
                <a:gd name="T74" fmla="*/ 164846 w 375"/>
                <a:gd name="T75" fmla="*/ 813743 h 751"/>
                <a:gd name="T76" fmla="*/ 239776 w 375"/>
                <a:gd name="T77" fmla="*/ 678744 h 751"/>
                <a:gd name="T78" fmla="*/ 266002 w 375"/>
                <a:gd name="T79" fmla="*/ 577495 h 751"/>
                <a:gd name="T80" fmla="*/ 288481 w 375"/>
                <a:gd name="T81" fmla="*/ 547495 h 751"/>
                <a:gd name="T82" fmla="*/ 374650 w 375"/>
                <a:gd name="T83" fmla="*/ 494996 h 751"/>
                <a:gd name="T84" fmla="*/ 374650 w 375"/>
                <a:gd name="T85" fmla="*/ 494996 h 751"/>
                <a:gd name="T86" fmla="*/ 487045 w 375"/>
                <a:gd name="T87" fmla="*/ 386247 h 751"/>
                <a:gd name="T88" fmla="*/ 539496 w 375"/>
                <a:gd name="T89" fmla="*/ 296247 h 751"/>
                <a:gd name="T90" fmla="*/ 569468 w 375"/>
                <a:gd name="T91" fmla="*/ 273748 h 751"/>
                <a:gd name="T92" fmla="*/ 666877 w 375"/>
                <a:gd name="T93" fmla="*/ 247498 h 751"/>
                <a:gd name="T94" fmla="*/ 666877 w 375"/>
                <a:gd name="T95" fmla="*/ 247498 h 751"/>
                <a:gd name="T96" fmla="*/ 801751 w 375"/>
                <a:gd name="T97" fmla="*/ 172498 h 751"/>
                <a:gd name="T98" fmla="*/ 876681 w 375"/>
                <a:gd name="T99" fmla="*/ 101249 h 751"/>
                <a:gd name="T100" fmla="*/ 910400 w 375"/>
                <a:gd name="T101" fmla="*/ 89999 h 751"/>
                <a:gd name="T102" fmla="*/ 1011555 w 375"/>
                <a:gd name="T103" fmla="*/ 89999 h 751"/>
                <a:gd name="T104" fmla="*/ 1011555 w 375"/>
                <a:gd name="T105" fmla="*/ 89999 h 751"/>
                <a:gd name="T106" fmla="*/ 1161415 w 375"/>
                <a:gd name="T107" fmla="*/ 52500 h 751"/>
                <a:gd name="T108" fmla="*/ 1255078 w 375"/>
                <a:gd name="T109" fmla="*/ 7500 h 751"/>
                <a:gd name="T110" fmla="*/ 1288796 w 375"/>
                <a:gd name="T111" fmla="*/ 3750 h 7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03" name="Sun Burst 1"/>
          <p:cNvGrpSpPr/>
          <p:nvPr userDrawn="1"/>
        </p:nvGrpSpPr>
        <p:grpSpPr>
          <a:xfrm>
            <a:off x="5613249" y="1242910"/>
            <a:ext cx="362136" cy="360455"/>
            <a:chOff x="4960938" y="2301875"/>
            <a:chExt cx="2265362" cy="2254251"/>
          </a:xfrm>
          <a:solidFill>
            <a:schemeClr val="accent4"/>
          </a:solidFill>
        </p:grpSpPr>
        <p:sp>
          <p:nvSpPr>
            <p:cNvPr id="104" name="Rectangle 54"/>
            <p:cNvSpPr>
              <a:spLocks noChangeArrowheads="1"/>
            </p:cNvSpPr>
            <p:nvPr/>
          </p:nvSpPr>
          <p:spPr bwMode="auto">
            <a:xfrm>
              <a:off x="6059488" y="3757613"/>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05" name="Rectangle 55"/>
            <p:cNvSpPr>
              <a:spLocks noChangeArrowheads="1"/>
            </p:cNvSpPr>
            <p:nvPr/>
          </p:nvSpPr>
          <p:spPr bwMode="auto">
            <a:xfrm>
              <a:off x="4960938" y="3400425"/>
              <a:ext cx="798512"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06" name="Freeform 56"/>
            <p:cNvSpPr>
              <a:spLocks/>
            </p:cNvSpPr>
            <p:nvPr/>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7" name="Freeform 57"/>
            <p:cNvSpPr>
              <a:spLocks/>
            </p:cNvSpPr>
            <p:nvPr/>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8" name="Freeform 58"/>
            <p:cNvSpPr>
              <a:spLocks/>
            </p:cNvSpPr>
            <p:nvPr/>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9" name="Freeform 59"/>
            <p:cNvSpPr>
              <a:spLocks/>
            </p:cNvSpPr>
            <p:nvPr/>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0" name="Freeform 60"/>
            <p:cNvSpPr>
              <a:spLocks/>
            </p:cNvSpPr>
            <p:nvPr/>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1" name="Freeform 61"/>
            <p:cNvSpPr>
              <a:spLocks/>
            </p:cNvSpPr>
            <p:nvPr/>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2" name="Rectangle 62"/>
            <p:cNvSpPr>
              <a:spLocks noChangeArrowheads="1"/>
            </p:cNvSpPr>
            <p:nvPr/>
          </p:nvSpPr>
          <p:spPr bwMode="auto">
            <a:xfrm>
              <a:off x="6423025" y="3400425"/>
              <a:ext cx="803275"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13" name="Freeform 63"/>
            <p:cNvSpPr>
              <a:spLocks/>
            </p:cNvSpPr>
            <p:nvPr/>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4" name="Freeform 64"/>
            <p:cNvSpPr>
              <a:spLocks/>
            </p:cNvSpPr>
            <p:nvPr/>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5" name="Freeform 65"/>
            <p:cNvSpPr>
              <a:spLocks/>
            </p:cNvSpPr>
            <p:nvPr/>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6" name="Freeform 66"/>
            <p:cNvSpPr>
              <a:spLocks/>
            </p:cNvSpPr>
            <p:nvPr/>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7" name="Freeform 67"/>
            <p:cNvSpPr>
              <a:spLocks/>
            </p:cNvSpPr>
            <p:nvPr/>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8" name="Freeform 68"/>
            <p:cNvSpPr>
              <a:spLocks/>
            </p:cNvSpPr>
            <p:nvPr/>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9" name="Freeform 69"/>
            <p:cNvSpPr>
              <a:spLocks noEditPoints="1"/>
            </p:cNvSpPr>
            <p:nvPr/>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0" name="Rectangle 70"/>
            <p:cNvSpPr>
              <a:spLocks noChangeArrowheads="1"/>
            </p:cNvSpPr>
            <p:nvPr/>
          </p:nvSpPr>
          <p:spPr bwMode="auto">
            <a:xfrm>
              <a:off x="6059488" y="2301875"/>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grpSp>
      <p:grpSp>
        <p:nvGrpSpPr>
          <p:cNvPr id="121" name="Group 120"/>
          <p:cNvGrpSpPr/>
          <p:nvPr userDrawn="1"/>
        </p:nvGrpSpPr>
        <p:grpSpPr>
          <a:xfrm>
            <a:off x="6671122" y="2062137"/>
            <a:ext cx="312661" cy="311209"/>
            <a:chOff x="4960938" y="2301875"/>
            <a:chExt cx="2265362" cy="2254251"/>
          </a:xfrm>
          <a:solidFill>
            <a:schemeClr val="accent4"/>
          </a:solidFill>
        </p:grpSpPr>
        <p:sp>
          <p:nvSpPr>
            <p:cNvPr id="122" name="Rectangle 54"/>
            <p:cNvSpPr>
              <a:spLocks noChangeArrowheads="1"/>
            </p:cNvSpPr>
            <p:nvPr/>
          </p:nvSpPr>
          <p:spPr bwMode="auto">
            <a:xfrm>
              <a:off x="6059488" y="3757613"/>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23" name="Rectangle 55"/>
            <p:cNvSpPr>
              <a:spLocks noChangeArrowheads="1"/>
            </p:cNvSpPr>
            <p:nvPr/>
          </p:nvSpPr>
          <p:spPr bwMode="auto">
            <a:xfrm>
              <a:off x="4960938" y="3400425"/>
              <a:ext cx="798512"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24" name="Freeform 56"/>
            <p:cNvSpPr>
              <a:spLocks/>
            </p:cNvSpPr>
            <p:nvPr/>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5" name="Freeform 57"/>
            <p:cNvSpPr>
              <a:spLocks/>
            </p:cNvSpPr>
            <p:nvPr/>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6" name="Freeform 58"/>
            <p:cNvSpPr>
              <a:spLocks/>
            </p:cNvSpPr>
            <p:nvPr/>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7" name="Freeform 59"/>
            <p:cNvSpPr>
              <a:spLocks/>
            </p:cNvSpPr>
            <p:nvPr/>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8" name="Freeform 60"/>
            <p:cNvSpPr>
              <a:spLocks/>
            </p:cNvSpPr>
            <p:nvPr/>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9" name="Freeform 61"/>
            <p:cNvSpPr>
              <a:spLocks/>
            </p:cNvSpPr>
            <p:nvPr/>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0" name="Rectangle 62"/>
            <p:cNvSpPr>
              <a:spLocks noChangeArrowheads="1"/>
            </p:cNvSpPr>
            <p:nvPr/>
          </p:nvSpPr>
          <p:spPr bwMode="auto">
            <a:xfrm>
              <a:off x="6423025" y="3400425"/>
              <a:ext cx="803275"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31" name="Freeform 63"/>
            <p:cNvSpPr>
              <a:spLocks/>
            </p:cNvSpPr>
            <p:nvPr/>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2" name="Freeform 64"/>
            <p:cNvSpPr>
              <a:spLocks/>
            </p:cNvSpPr>
            <p:nvPr/>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3" name="Freeform 65"/>
            <p:cNvSpPr>
              <a:spLocks/>
            </p:cNvSpPr>
            <p:nvPr/>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4" name="Freeform 66"/>
            <p:cNvSpPr>
              <a:spLocks/>
            </p:cNvSpPr>
            <p:nvPr/>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5" name="Freeform 67"/>
            <p:cNvSpPr>
              <a:spLocks/>
            </p:cNvSpPr>
            <p:nvPr/>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6" name="Freeform 68"/>
            <p:cNvSpPr>
              <a:spLocks/>
            </p:cNvSpPr>
            <p:nvPr/>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7" name="Freeform 69"/>
            <p:cNvSpPr>
              <a:spLocks noEditPoints="1"/>
            </p:cNvSpPr>
            <p:nvPr/>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8" name="Rectangle 70"/>
            <p:cNvSpPr>
              <a:spLocks noChangeArrowheads="1"/>
            </p:cNvSpPr>
            <p:nvPr/>
          </p:nvSpPr>
          <p:spPr bwMode="auto">
            <a:xfrm>
              <a:off x="6059488" y="2301875"/>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grpSp>
      <p:grpSp>
        <p:nvGrpSpPr>
          <p:cNvPr id="139" name="Group 34"/>
          <p:cNvGrpSpPr>
            <a:grpSpLocks/>
          </p:cNvGrpSpPr>
          <p:nvPr userDrawn="1"/>
        </p:nvGrpSpPr>
        <p:grpSpPr bwMode="auto">
          <a:xfrm>
            <a:off x="6938745" y="4429127"/>
            <a:ext cx="1355372" cy="633413"/>
            <a:chOff x="69405" y="43910"/>
            <a:chExt cx="13557" cy="6334"/>
          </a:xfrm>
        </p:grpSpPr>
        <p:sp>
          <p:nvSpPr>
            <p:cNvPr id="140" name="Freeform 98"/>
            <p:cNvSpPr>
              <a:spLocks noEditPoints="1"/>
            </p:cNvSpPr>
            <p:nvPr userDrawn="1"/>
          </p:nvSpPr>
          <p:spPr bwMode="auto">
            <a:xfrm>
              <a:off x="80375" y="45815"/>
              <a:ext cx="1428" cy="1444"/>
            </a:xfrm>
            <a:custGeom>
              <a:avLst/>
              <a:gdLst>
                <a:gd name="T0" fmla="*/ 71438 w 160"/>
                <a:gd name="T1" fmla="*/ 144462 h 161"/>
                <a:gd name="T2" fmla="*/ 0 w 160"/>
                <a:gd name="T3" fmla="*/ 72680 h 161"/>
                <a:gd name="T4" fmla="*/ 71438 w 160"/>
                <a:gd name="T5" fmla="*/ 0 h 161"/>
                <a:gd name="T6" fmla="*/ 142875 w 160"/>
                <a:gd name="T7" fmla="*/ 72680 h 161"/>
                <a:gd name="T8" fmla="*/ 71438 w 160"/>
                <a:gd name="T9" fmla="*/ 144462 h 161"/>
                <a:gd name="T10" fmla="*/ 71438 w 160"/>
                <a:gd name="T11" fmla="*/ 8076 h 161"/>
                <a:gd name="T12" fmla="*/ 7144 w 160"/>
                <a:gd name="T13" fmla="*/ 72680 h 161"/>
                <a:gd name="T14" fmla="*/ 71438 w 160"/>
                <a:gd name="T15" fmla="*/ 136386 h 161"/>
                <a:gd name="T16" fmla="*/ 135731 w 160"/>
                <a:gd name="T17" fmla="*/ 72680 h 161"/>
                <a:gd name="T18" fmla="*/ 71438 w 160"/>
                <a:gd name="T19" fmla="*/ 8076 h 161"/>
                <a:gd name="T20" fmla="*/ 71438 w 160"/>
                <a:gd name="T21" fmla="*/ 112160 h 161"/>
                <a:gd name="T22" fmla="*/ 32147 w 160"/>
                <a:gd name="T23" fmla="*/ 72680 h 161"/>
                <a:gd name="T24" fmla="*/ 71438 w 160"/>
                <a:gd name="T25" fmla="*/ 33199 h 161"/>
                <a:gd name="T26" fmla="*/ 110728 w 160"/>
                <a:gd name="T27" fmla="*/ 72680 h 161"/>
                <a:gd name="T28" fmla="*/ 71438 w 160"/>
                <a:gd name="T29" fmla="*/ 112160 h 161"/>
                <a:gd name="T30" fmla="*/ 71438 w 160"/>
                <a:gd name="T31" fmla="*/ 40378 h 161"/>
                <a:gd name="T32" fmla="*/ 40184 w 160"/>
                <a:gd name="T33" fmla="*/ 72680 h 161"/>
                <a:gd name="T34" fmla="*/ 71438 w 160"/>
                <a:gd name="T35" fmla="*/ 104084 h 161"/>
                <a:gd name="T36" fmla="*/ 102691 w 160"/>
                <a:gd name="T37" fmla="*/ 72680 h 161"/>
                <a:gd name="T38" fmla="*/ 71438 w 160"/>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1" name="Freeform 99"/>
            <p:cNvSpPr>
              <a:spLocks noEditPoints="1"/>
            </p:cNvSpPr>
            <p:nvPr userDrawn="1"/>
          </p:nvSpPr>
          <p:spPr bwMode="auto">
            <a:xfrm>
              <a:off x="69802" y="45878"/>
              <a:ext cx="4635" cy="80"/>
            </a:xfrm>
            <a:custGeom>
              <a:avLst/>
              <a:gdLst>
                <a:gd name="T0" fmla="*/ 446088 w 292"/>
                <a:gd name="T1" fmla="*/ 7937 h 5"/>
                <a:gd name="T2" fmla="*/ 463550 w 292"/>
                <a:gd name="T3" fmla="*/ 0 h 5"/>
                <a:gd name="T4" fmla="*/ 434975 w 292"/>
                <a:gd name="T5" fmla="*/ 7937 h 5"/>
                <a:gd name="T6" fmla="*/ 417513 w 292"/>
                <a:gd name="T7" fmla="*/ 0 h 5"/>
                <a:gd name="T8" fmla="*/ 434975 w 292"/>
                <a:gd name="T9" fmla="*/ 7937 h 5"/>
                <a:gd name="T10" fmla="*/ 390525 w 292"/>
                <a:gd name="T11" fmla="*/ 7937 h 5"/>
                <a:gd name="T12" fmla="*/ 407988 w 292"/>
                <a:gd name="T13" fmla="*/ 0 h 5"/>
                <a:gd name="T14" fmla="*/ 379413 w 292"/>
                <a:gd name="T15" fmla="*/ 7937 h 5"/>
                <a:gd name="T16" fmla="*/ 361950 w 292"/>
                <a:gd name="T17" fmla="*/ 0 h 5"/>
                <a:gd name="T18" fmla="*/ 379413 w 292"/>
                <a:gd name="T19" fmla="*/ 7937 h 5"/>
                <a:gd name="T20" fmla="*/ 334963 w 292"/>
                <a:gd name="T21" fmla="*/ 7937 h 5"/>
                <a:gd name="T22" fmla="*/ 350838 w 292"/>
                <a:gd name="T23" fmla="*/ 0 h 5"/>
                <a:gd name="T24" fmla="*/ 323850 w 292"/>
                <a:gd name="T25" fmla="*/ 7937 h 5"/>
                <a:gd name="T26" fmla="*/ 306388 w 292"/>
                <a:gd name="T27" fmla="*/ 0 h 5"/>
                <a:gd name="T28" fmla="*/ 323850 w 292"/>
                <a:gd name="T29" fmla="*/ 7937 h 5"/>
                <a:gd name="T30" fmla="*/ 277813 w 292"/>
                <a:gd name="T31" fmla="*/ 7937 h 5"/>
                <a:gd name="T32" fmla="*/ 295275 w 292"/>
                <a:gd name="T33" fmla="*/ 0 h 5"/>
                <a:gd name="T34" fmla="*/ 266700 w 292"/>
                <a:gd name="T35" fmla="*/ 7937 h 5"/>
                <a:gd name="T36" fmla="*/ 250825 w 292"/>
                <a:gd name="T37" fmla="*/ 0 h 5"/>
                <a:gd name="T38" fmla="*/ 266700 w 292"/>
                <a:gd name="T39" fmla="*/ 7937 h 5"/>
                <a:gd name="T40" fmla="*/ 222250 w 292"/>
                <a:gd name="T41" fmla="*/ 7937 h 5"/>
                <a:gd name="T42" fmla="*/ 239713 w 292"/>
                <a:gd name="T43" fmla="*/ 0 h 5"/>
                <a:gd name="T44" fmla="*/ 211138 w 292"/>
                <a:gd name="T45" fmla="*/ 7937 h 5"/>
                <a:gd name="T46" fmla="*/ 195263 w 292"/>
                <a:gd name="T47" fmla="*/ 0 h 5"/>
                <a:gd name="T48" fmla="*/ 211138 w 292"/>
                <a:gd name="T49" fmla="*/ 7937 h 5"/>
                <a:gd name="T50" fmla="*/ 166688 w 292"/>
                <a:gd name="T51" fmla="*/ 7937 h 5"/>
                <a:gd name="T52" fmla="*/ 184150 w 292"/>
                <a:gd name="T53" fmla="*/ 0 h 5"/>
                <a:gd name="T54" fmla="*/ 155575 w 292"/>
                <a:gd name="T55" fmla="*/ 7937 h 5"/>
                <a:gd name="T56" fmla="*/ 138113 w 292"/>
                <a:gd name="T57" fmla="*/ 0 h 5"/>
                <a:gd name="T58" fmla="*/ 155575 w 292"/>
                <a:gd name="T59" fmla="*/ 7937 h 5"/>
                <a:gd name="T60" fmla="*/ 111125 w 292"/>
                <a:gd name="T61" fmla="*/ 7937 h 5"/>
                <a:gd name="T62" fmla="*/ 127000 w 292"/>
                <a:gd name="T63" fmla="*/ 0 h 5"/>
                <a:gd name="T64" fmla="*/ 100013 w 292"/>
                <a:gd name="T65" fmla="*/ 7937 h 5"/>
                <a:gd name="T66" fmla="*/ 82550 w 292"/>
                <a:gd name="T67" fmla="*/ 0 h 5"/>
                <a:gd name="T68" fmla="*/ 100013 w 292"/>
                <a:gd name="T69" fmla="*/ 7937 h 5"/>
                <a:gd name="T70" fmla="*/ 53975 w 292"/>
                <a:gd name="T71" fmla="*/ 7937 h 5"/>
                <a:gd name="T72" fmla="*/ 71438 w 292"/>
                <a:gd name="T73" fmla="*/ 0 h 5"/>
                <a:gd name="T74" fmla="*/ 44450 w 292"/>
                <a:gd name="T75" fmla="*/ 7937 h 5"/>
                <a:gd name="T76" fmla="*/ 26988 w 292"/>
                <a:gd name="T77" fmla="*/ 0 h 5"/>
                <a:gd name="T78" fmla="*/ 44450 w 292"/>
                <a:gd name="T79" fmla="*/ 7937 h 5"/>
                <a:gd name="T80" fmla="*/ 0 w 292"/>
                <a:gd name="T81" fmla="*/ 7937 h 5"/>
                <a:gd name="T82" fmla="*/ 15875 w 292"/>
                <a:gd name="T83" fmla="*/ 0 h 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2" name="Freeform 100"/>
            <p:cNvSpPr>
              <a:spLocks/>
            </p:cNvSpPr>
            <p:nvPr userDrawn="1"/>
          </p:nvSpPr>
          <p:spPr bwMode="auto">
            <a:xfrm>
              <a:off x="69405" y="45751"/>
              <a:ext cx="302" cy="318"/>
            </a:xfrm>
            <a:custGeom>
              <a:avLst/>
              <a:gdLst>
                <a:gd name="T0" fmla="*/ 30162 w 19"/>
                <a:gd name="T1" fmla="*/ 0 h 20"/>
                <a:gd name="T2" fmla="*/ 0 w 19"/>
                <a:gd name="T3" fmla="*/ 15875 h 20"/>
                <a:gd name="T4" fmla="*/ 30162 w 19"/>
                <a:gd name="T5" fmla="*/ 31750 h 20"/>
                <a:gd name="T6" fmla="*/ 30162 w 19"/>
                <a:gd name="T7" fmla="*/ 0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3" name="Freeform 101"/>
            <p:cNvSpPr>
              <a:spLocks/>
            </p:cNvSpPr>
            <p:nvPr userDrawn="1"/>
          </p:nvSpPr>
          <p:spPr bwMode="auto">
            <a:xfrm>
              <a:off x="71850" y="47355"/>
              <a:ext cx="333" cy="301"/>
            </a:xfrm>
            <a:custGeom>
              <a:avLst/>
              <a:gdLst>
                <a:gd name="T0" fmla="*/ 33337 w 21"/>
                <a:gd name="T1" fmla="*/ 28575 h 19"/>
                <a:gd name="T2" fmla="*/ 15875 w 21"/>
                <a:gd name="T3" fmla="*/ 0 h 19"/>
                <a:gd name="T4" fmla="*/ 0 w 21"/>
                <a:gd name="T5" fmla="*/ 30162 h 19"/>
                <a:gd name="T6" fmla="*/ 33337 w 21"/>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4" name="Freeform 102"/>
            <p:cNvSpPr>
              <a:spLocks/>
            </p:cNvSpPr>
            <p:nvPr userDrawn="1"/>
          </p:nvSpPr>
          <p:spPr bwMode="auto">
            <a:xfrm>
              <a:off x="72961" y="44434"/>
              <a:ext cx="349" cy="301"/>
            </a:xfrm>
            <a:custGeom>
              <a:avLst/>
              <a:gdLst>
                <a:gd name="T0" fmla="*/ 34925 w 22"/>
                <a:gd name="T1" fmla="*/ 28575 h 19"/>
                <a:gd name="T2" fmla="*/ 17463 w 22"/>
                <a:gd name="T3" fmla="*/ 0 h 19"/>
                <a:gd name="T4" fmla="*/ 0 w 22"/>
                <a:gd name="T5" fmla="*/ 30162 h 19"/>
                <a:gd name="T6" fmla="*/ 34925 w 22"/>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5" name="Freeform 103"/>
            <p:cNvSpPr>
              <a:spLocks noEditPoints="1"/>
            </p:cNvSpPr>
            <p:nvPr userDrawn="1"/>
          </p:nvSpPr>
          <p:spPr bwMode="auto">
            <a:xfrm>
              <a:off x="70516" y="46196"/>
              <a:ext cx="3890" cy="2476"/>
            </a:xfrm>
            <a:custGeom>
              <a:avLst/>
              <a:gdLst>
                <a:gd name="T0" fmla="*/ 113552 w 435"/>
                <a:gd name="T1" fmla="*/ 240472 h 276"/>
                <a:gd name="T2" fmla="*/ 123387 w 435"/>
                <a:gd name="T3" fmla="*/ 239574 h 276"/>
                <a:gd name="T4" fmla="*/ 84940 w 435"/>
                <a:gd name="T5" fmla="*/ 244958 h 276"/>
                <a:gd name="T6" fmla="*/ 84940 w 435"/>
                <a:gd name="T7" fmla="*/ 244958 h 276"/>
                <a:gd name="T8" fmla="*/ 167198 w 435"/>
                <a:gd name="T9" fmla="*/ 227013 h 276"/>
                <a:gd name="T10" fmla="*/ 47388 w 435"/>
                <a:gd name="T11" fmla="*/ 218937 h 276"/>
                <a:gd name="T12" fmla="*/ 169881 w 435"/>
                <a:gd name="T13" fmla="*/ 214451 h 276"/>
                <a:gd name="T14" fmla="*/ 34870 w 435"/>
                <a:gd name="T15" fmla="*/ 218040 h 276"/>
                <a:gd name="T16" fmla="*/ 34870 w 435"/>
                <a:gd name="T17" fmla="*/ 218040 h 276"/>
                <a:gd name="T18" fmla="*/ 197598 w 435"/>
                <a:gd name="T19" fmla="*/ 178559 h 276"/>
                <a:gd name="T20" fmla="*/ 15200 w 435"/>
                <a:gd name="T21" fmla="*/ 176765 h 276"/>
                <a:gd name="T22" fmla="*/ 97458 w 435"/>
                <a:gd name="T23" fmla="*/ 188429 h 276"/>
                <a:gd name="T24" fmla="*/ 126963 w 435"/>
                <a:gd name="T25" fmla="*/ 191121 h 276"/>
                <a:gd name="T26" fmla="*/ 126963 w 435"/>
                <a:gd name="T27" fmla="*/ 191121 h 276"/>
                <a:gd name="T28" fmla="*/ 92093 w 435"/>
                <a:gd name="T29" fmla="*/ 176765 h 276"/>
                <a:gd name="T30" fmla="*/ 147528 w 435"/>
                <a:gd name="T31" fmla="*/ 153435 h 276"/>
                <a:gd name="T32" fmla="*/ 894 w 435"/>
                <a:gd name="T33" fmla="*/ 151641 h 276"/>
                <a:gd name="T34" fmla="*/ 199386 w 435"/>
                <a:gd name="T35" fmla="*/ 167792 h 276"/>
                <a:gd name="T36" fmla="*/ 199386 w 435"/>
                <a:gd name="T37" fmla="*/ 148949 h 276"/>
                <a:gd name="T38" fmla="*/ 68846 w 435"/>
                <a:gd name="T39" fmla="*/ 145360 h 276"/>
                <a:gd name="T40" fmla="*/ 78682 w 435"/>
                <a:gd name="T41" fmla="*/ 155230 h 276"/>
                <a:gd name="T42" fmla="*/ 189551 w 435"/>
                <a:gd name="T43" fmla="*/ 121133 h 276"/>
                <a:gd name="T44" fmla="*/ 0 w 435"/>
                <a:gd name="T45" fmla="*/ 137284 h 276"/>
                <a:gd name="T46" fmla="*/ 8047 w 435"/>
                <a:gd name="T47" fmla="*/ 139976 h 276"/>
                <a:gd name="T48" fmla="*/ 79576 w 435"/>
                <a:gd name="T49" fmla="*/ 111263 h 276"/>
                <a:gd name="T50" fmla="*/ 164516 w 435"/>
                <a:gd name="T51" fmla="*/ 105879 h 276"/>
                <a:gd name="T52" fmla="*/ 9835 w 435"/>
                <a:gd name="T53" fmla="*/ 113058 h 276"/>
                <a:gd name="T54" fmla="*/ 9835 w 435"/>
                <a:gd name="T55" fmla="*/ 113058 h 276"/>
                <a:gd name="T56" fmla="*/ 106399 w 435"/>
                <a:gd name="T57" fmla="*/ 98701 h 276"/>
                <a:gd name="T58" fmla="*/ 143057 w 435"/>
                <a:gd name="T59" fmla="*/ 87934 h 276"/>
                <a:gd name="T60" fmla="*/ 113552 w 435"/>
                <a:gd name="T61" fmla="*/ 87934 h 276"/>
                <a:gd name="T62" fmla="*/ 127857 w 435"/>
                <a:gd name="T63" fmla="*/ 94215 h 276"/>
                <a:gd name="T64" fmla="*/ 18776 w 435"/>
                <a:gd name="T65" fmla="*/ 68193 h 276"/>
                <a:gd name="T66" fmla="*/ 25035 w 435"/>
                <a:gd name="T67" fmla="*/ 59221 h 276"/>
                <a:gd name="T68" fmla="*/ 48282 w 435"/>
                <a:gd name="T69" fmla="*/ 43070 h 276"/>
                <a:gd name="T70" fmla="*/ 48282 w 435"/>
                <a:gd name="T71" fmla="*/ 43070 h 276"/>
                <a:gd name="T72" fmla="*/ 84940 w 435"/>
                <a:gd name="T73" fmla="*/ 18843 h 276"/>
                <a:gd name="T74" fmla="*/ 109081 w 435"/>
                <a:gd name="T75" fmla="*/ 2692 h 276"/>
                <a:gd name="T76" fmla="*/ 119810 w 435"/>
                <a:gd name="T77" fmla="*/ 897 h 276"/>
                <a:gd name="T78" fmla="*/ 136799 w 435"/>
                <a:gd name="T79" fmla="*/ 8076 h 276"/>
                <a:gd name="T80" fmla="*/ 371949 w 435"/>
                <a:gd name="T81" fmla="*/ 0 h 276"/>
                <a:gd name="T82" fmla="*/ 344232 w 435"/>
                <a:gd name="T83" fmla="*/ 8076 h 276"/>
                <a:gd name="T84" fmla="*/ 333502 w 435"/>
                <a:gd name="T85" fmla="*/ 8076 h 276"/>
                <a:gd name="T86" fmla="*/ 333502 w 435"/>
                <a:gd name="T87" fmla="*/ 8076 h 276"/>
                <a:gd name="T88" fmla="*/ 305785 w 435"/>
                <a:gd name="T89" fmla="*/ 0 h 276"/>
                <a:gd name="T90" fmla="*/ 260185 w 435"/>
                <a:gd name="T91" fmla="*/ 0 h 276"/>
                <a:gd name="T92" fmla="*/ 232468 w 435"/>
                <a:gd name="T93" fmla="*/ 8076 h 276"/>
                <a:gd name="T94" fmla="*/ 221739 w 435"/>
                <a:gd name="T95" fmla="*/ 8076 h 276"/>
                <a:gd name="T96" fmla="*/ 221739 w 435"/>
                <a:gd name="T97" fmla="*/ 8076 h 276"/>
                <a:gd name="T98" fmla="*/ 194021 w 435"/>
                <a:gd name="T99" fmla="*/ 0 h 276"/>
                <a:gd name="T100" fmla="*/ 148422 w 435"/>
                <a:gd name="T101" fmla="*/ 0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6" name="Freeform 104"/>
            <p:cNvSpPr>
              <a:spLocks noEditPoints="1"/>
            </p:cNvSpPr>
            <p:nvPr userDrawn="1"/>
          </p:nvSpPr>
          <p:spPr bwMode="auto">
            <a:xfrm>
              <a:off x="72612" y="43910"/>
              <a:ext cx="1794" cy="1714"/>
            </a:xfrm>
            <a:custGeom>
              <a:avLst/>
              <a:gdLst>
                <a:gd name="T0" fmla="*/ 162345 w 200"/>
                <a:gd name="T1" fmla="*/ 171450 h 193"/>
                <a:gd name="T2" fmla="*/ 179387 w 200"/>
                <a:gd name="T3" fmla="*/ 163455 h 193"/>
                <a:gd name="T4" fmla="*/ 151582 w 200"/>
                <a:gd name="T5" fmla="*/ 171450 h 193"/>
                <a:gd name="T6" fmla="*/ 134540 w 200"/>
                <a:gd name="T7" fmla="*/ 163455 h 193"/>
                <a:gd name="T8" fmla="*/ 151582 w 200"/>
                <a:gd name="T9" fmla="*/ 171450 h 193"/>
                <a:gd name="T10" fmla="*/ 106735 w 200"/>
                <a:gd name="T11" fmla="*/ 171450 h 193"/>
                <a:gd name="T12" fmla="*/ 123777 w 200"/>
                <a:gd name="T13" fmla="*/ 163455 h 193"/>
                <a:gd name="T14" fmla="*/ 95972 w 200"/>
                <a:gd name="T15" fmla="*/ 171450 h 193"/>
                <a:gd name="T16" fmla="*/ 78033 w 200"/>
                <a:gd name="T17" fmla="*/ 170562 h 193"/>
                <a:gd name="T18" fmla="*/ 88797 w 200"/>
                <a:gd name="T19" fmla="*/ 163455 h 193"/>
                <a:gd name="T20" fmla="*/ 95972 w 200"/>
                <a:gd name="T21" fmla="*/ 171450 h 193"/>
                <a:gd name="T22" fmla="*/ 50228 w 200"/>
                <a:gd name="T23" fmla="*/ 162567 h 193"/>
                <a:gd name="T24" fmla="*/ 69064 w 200"/>
                <a:gd name="T25" fmla="*/ 161678 h 193"/>
                <a:gd name="T26" fmla="*/ 40362 w 200"/>
                <a:gd name="T27" fmla="*/ 157237 h 193"/>
                <a:gd name="T28" fmla="*/ 32290 w 200"/>
                <a:gd name="T29" fmla="*/ 140358 h 193"/>
                <a:gd name="T30" fmla="*/ 40362 w 200"/>
                <a:gd name="T31" fmla="*/ 157237 h 193"/>
                <a:gd name="T32" fmla="*/ 9866 w 200"/>
                <a:gd name="T33" fmla="*/ 121703 h 193"/>
                <a:gd name="T34" fmla="*/ 25114 w 200"/>
                <a:gd name="T35" fmla="*/ 132363 h 193"/>
                <a:gd name="T36" fmla="*/ 88797 w 200"/>
                <a:gd name="T37" fmla="*/ 112819 h 193"/>
                <a:gd name="T38" fmla="*/ 81621 w 200"/>
                <a:gd name="T39" fmla="*/ 103936 h 193"/>
                <a:gd name="T40" fmla="*/ 98663 w 200"/>
                <a:gd name="T41" fmla="*/ 111931 h 193"/>
                <a:gd name="T42" fmla="*/ 5382 w 200"/>
                <a:gd name="T43" fmla="*/ 111931 h 193"/>
                <a:gd name="T44" fmla="*/ 8969 w 200"/>
                <a:gd name="T45" fmla="*/ 93276 h 193"/>
                <a:gd name="T46" fmla="*/ 5382 w 200"/>
                <a:gd name="T47" fmla="*/ 111931 h 193"/>
                <a:gd name="T48" fmla="*/ 105838 w 200"/>
                <a:gd name="T49" fmla="*/ 101271 h 193"/>
                <a:gd name="T50" fmla="*/ 124674 w 200"/>
                <a:gd name="T51" fmla="*/ 97718 h 193"/>
                <a:gd name="T52" fmla="*/ 69064 w 200"/>
                <a:gd name="T53" fmla="*/ 107489 h 193"/>
                <a:gd name="T54" fmla="*/ 60992 w 200"/>
                <a:gd name="T55" fmla="*/ 89723 h 193"/>
                <a:gd name="T56" fmla="*/ 69064 w 200"/>
                <a:gd name="T57" fmla="*/ 107489 h 193"/>
                <a:gd name="T58" fmla="*/ 125571 w 200"/>
                <a:gd name="T59" fmla="*/ 85281 h 193"/>
                <a:gd name="T60" fmla="*/ 139025 w 200"/>
                <a:gd name="T61" fmla="*/ 71956 h 193"/>
                <a:gd name="T62" fmla="*/ 0 w 200"/>
                <a:gd name="T63" fmla="*/ 83504 h 193"/>
                <a:gd name="T64" fmla="*/ 897 w 200"/>
                <a:gd name="T65" fmla="*/ 65737 h 193"/>
                <a:gd name="T66" fmla="*/ 8072 w 200"/>
                <a:gd name="T67" fmla="*/ 76397 h 193"/>
                <a:gd name="T68" fmla="*/ 0 w 200"/>
                <a:gd name="T69" fmla="*/ 83504 h 193"/>
                <a:gd name="T70" fmla="*/ 129159 w 200"/>
                <a:gd name="T71" fmla="*/ 45305 h 193"/>
                <a:gd name="T72" fmla="*/ 139922 w 200"/>
                <a:gd name="T73" fmla="*/ 60407 h 193"/>
                <a:gd name="T74" fmla="*/ 10763 w 200"/>
                <a:gd name="T75" fmla="*/ 56854 h 193"/>
                <a:gd name="T76" fmla="*/ 10763 w 200"/>
                <a:gd name="T77" fmla="*/ 38199 h 193"/>
                <a:gd name="T78" fmla="*/ 10763 w 200"/>
                <a:gd name="T79" fmla="*/ 56854 h 193"/>
                <a:gd name="T80" fmla="*/ 115705 w 200"/>
                <a:gd name="T81" fmla="*/ 23097 h 193"/>
                <a:gd name="T82" fmla="*/ 132746 w 200"/>
                <a:gd name="T83" fmla="*/ 32869 h 193"/>
                <a:gd name="T84" fmla="*/ 22423 w 200"/>
                <a:gd name="T85" fmla="*/ 33757 h 193"/>
                <a:gd name="T86" fmla="*/ 29599 w 200"/>
                <a:gd name="T87" fmla="*/ 15990 h 193"/>
                <a:gd name="T88" fmla="*/ 22423 w 200"/>
                <a:gd name="T89" fmla="*/ 33757 h 193"/>
                <a:gd name="T90" fmla="*/ 93281 w 200"/>
                <a:gd name="T91" fmla="*/ 9772 h 193"/>
                <a:gd name="T92" fmla="*/ 112117 w 200"/>
                <a:gd name="T93" fmla="*/ 10660 h 193"/>
                <a:gd name="T94" fmla="*/ 42156 w 200"/>
                <a:gd name="T95" fmla="*/ 16878 h 193"/>
                <a:gd name="T96" fmla="*/ 55610 w 200"/>
                <a:gd name="T97" fmla="*/ 2665 h 193"/>
                <a:gd name="T98" fmla="*/ 42156 w 200"/>
                <a:gd name="T99" fmla="*/ 16878 h 193"/>
                <a:gd name="T100" fmla="*/ 66373 w 200"/>
                <a:gd name="T101" fmla="*/ 888 h 193"/>
                <a:gd name="T102" fmla="*/ 84312 w 200"/>
                <a:gd name="T103" fmla="*/ 7995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7" name="Freeform 105"/>
            <p:cNvSpPr>
              <a:spLocks noEditPoints="1"/>
            </p:cNvSpPr>
            <p:nvPr userDrawn="1"/>
          </p:nvSpPr>
          <p:spPr bwMode="auto">
            <a:xfrm>
              <a:off x="77120" y="48069"/>
              <a:ext cx="3096" cy="1397"/>
            </a:xfrm>
            <a:custGeom>
              <a:avLst/>
              <a:gdLst>
                <a:gd name="T0" fmla="*/ 151202 w 346"/>
                <a:gd name="T1" fmla="*/ 139700 h 156"/>
                <a:gd name="T2" fmla="*/ 169096 w 346"/>
                <a:gd name="T3" fmla="*/ 131640 h 156"/>
                <a:gd name="T4" fmla="*/ 140466 w 346"/>
                <a:gd name="T5" fmla="*/ 138804 h 156"/>
                <a:gd name="T6" fmla="*/ 141361 w 346"/>
                <a:gd name="T7" fmla="*/ 131640 h 156"/>
                <a:gd name="T8" fmla="*/ 179832 w 346"/>
                <a:gd name="T9" fmla="*/ 130745 h 156"/>
                <a:gd name="T10" fmla="*/ 179832 w 346"/>
                <a:gd name="T11" fmla="*/ 138804 h 156"/>
                <a:gd name="T12" fmla="*/ 95732 w 346"/>
                <a:gd name="T13" fmla="*/ 126267 h 156"/>
                <a:gd name="T14" fmla="*/ 208462 w 346"/>
                <a:gd name="T15" fmla="*/ 135222 h 156"/>
                <a:gd name="T16" fmla="*/ 226356 w 346"/>
                <a:gd name="T17" fmla="*/ 131640 h 156"/>
                <a:gd name="T18" fmla="*/ 66207 w 346"/>
                <a:gd name="T19" fmla="*/ 127163 h 156"/>
                <a:gd name="T20" fmla="*/ 84101 w 346"/>
                <a:gd name="T21" fmla="*/ 131640 h 156"/>
                <a:gd name="T22" fmla="*/ 251407 w 346"/>
                <a:gd name="T23" fmla="*/ 116417 h 156"/>
                <a:gd name="T24" fmla="*/ 56365 w 346"/>
                <a:gd name="T25" fmla="*/ 123581 h 156"/>
                <a:gd name="T26" fmla="*/ 59049 w 346"/>
                <a:gd name="T27" fmla="*/ 116417 h 156"/>
                <a:gd name="T28" fmla="*/ 260354 w 346"/>
                <a:gd name="T29" fmla="*/ 112835 h 156"/>
                <a:gd name="T30" fmla="*/ 263933 w 346"/>
                <a:gd name="T31" fmla="*/ 119999 h 156"/>
                <a:gd name="T32" fmla="*/ 20578 w 346"/>
                <a:gd name="T33" fmla="*/ 94924 h 156"/>
                <a:gd name="T34" fmla="*/ 288984 w 346"/>
                <a:gd name="T35" fmla="*/ 104775 h 156"/>
                <a:gd name="T36" fmla="*/ 302404 w 346"/>
                <a:gd name="T37" fmla="*/ 91342 h 156"/>
                <a:gd name="T38" fmla="*/ 0 w 346"/>
                <a:gd name="T39" fmla="*/ 74328 h 156"/>
                <a:gd name="T40" fmla="*/ 8052 w 346"/>
                <a:gd name="T41" fmla="*/ 92238 h 156"/>
                <a:gd name="T42" fmla="*/ 302404 w 346"/>
                <a:gd name="T43" fmla="*/ 69850 h 156"/>
                <a:gd name="T44" fmla="*/ 309562 w 346"/>
                <a:gd name="T45" fmla="*/ 69850 h 156"/>
                <a:gd name="T46" fmla="*/ 895 w 346"/>
                <a:gd name="T47" fmla="*/ 62686 h 156"/>
                <a:gd name="T48" fmla="*/ 8052 w 346"/>
                <a:gd name="T49" fmla="*/ 64477 h 156"/>
                <a:gd name="T50" fmla="*/ 291668 w 346"/>
                <a:gd name="T51" fmla="*/ 36716 h 156"/>
                <a:gd name="T52" fmla="*/ 22367 w 346"/>
                <a:gd name="T53" fmla="*/ 42985 h 156"/>
                <a:gd name="T54" fmla="*/ 36682 w 346"/>
                <a:gd name="T55" fmla="*/ 33134 h 156"/>
                <a:gd name="T56" fmla="*/ 263933 w 346"/>
                <a:gd name="T57" fmla="*/ 28656 h 156"/>
                <a:gd name="T58" fmla="*/ 278248 w 346"/>
                <a:gd name="T59" fmla="*/ 36716 h 156"/>
                <a:gd name="T60" fmla="*/ 59049 w 346"/>
                <a:gd name="T61" fmla="*/ 15224 h 156"/>
                <a:gd name="T62" fmla="*/ 254091 w 346"/>
                <a:gd name="T63" fmla="*/ 24179 h 156"/>
                <a:gd name="T64" fmla="*/ 256775 w 346"/>
                <a:gd name="T65" fmla="*/ 17015 h 156"/>
                <a:gd name="T66" fmla="*/ 68891 w 346"/>
                <a:gd name="T67" fmla="*/ 11642 h 156"/>
                <a:gd name="T68" fmla="*/ 71575 w 346"/>
                <a:gd name="T69" fmla="*/ 18806 h 156"/>
                <a:gd name="T70" fmla="*/ 212041 w 346"/>
                <a:gd name="T71" fmla="*/ 5373 h 156"/>
                <a:gd name="T72" fmla="*/ 98416 w 346"/>
                <a:gd name="T73" fmla="*/ 12537 h 156"/>
                <a:gd name="T74" fmla="*/ 116309 w 346"/>
                <a:gd name="T75" fmla="*/ 10746 h 156"/>
                <a:gd name="T76" fmla="*/ 182516 w 346"/>
                <a:gd name="T77" fmla="*/ 8955 h 156"/>
                <a:gd name="T78" fmla="*/ 200410 w 346"/>
                <a:gd name="T79" fmla="*/ 10746 h 156"/>
                <a:gd name="T80" fmla="*/ 143150 w 346"/>
                <a:gd name="T81" fmla="*/ 896 h 156"/>
                <a:gd name="T82" fmla="*/ 172675 w 346"/>
                <a:gd name="T83" fmla="*/ 8955 h 156"/>
                <a:gd name="T84" fmla="*/ 153886 w 346"/>
                <a:gd name="T85" fmla="*/ 0 h 156"/>
                <a:gd name="T86" fmla="*/ 172675 w 346"/>
                <a:gd name="T87" fmla="*/ 8955 h 1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8" name="Freeform 106"/>
            <p:cNvSpPr>
              <a:spLocks noEditPoints="1"/>
            </p:cNvSpPr>
            <p:nvPr userDrawn="1"/>
          </p:nvSpPr>
          <p:spPr bwMode="auto">
            <a:xfrm>
              <a:off x="77120" y="48847"/>
              <a:ext cx="3096" cy="1397"/>
            </a:xfrm>
            <a:custGeom>
              <a:avLst/>
              <a:gdLst>
                <a:gd name="T0" fmla="*/ 154781 w 346"/>
                <a:gd name="T1" fmla="*/ 139700 h 155"/>
                <a:gd name="T2" fmla="*/ 0 w 346"/>
                <a:gd name="T3" fmla="*/ 70301 h 155"/>
                <a:gd name="T4" fmla="*/ 154781 w 346"/>
                <a:gd name="T5" fmla="*/ 0 h 155"/>
                <a:gd name="T6" fmla="*/ 309562 w 346"/>
                <a:gd name="T7" fmla="*/ 70301 h 155"/>
                <a:gd name="T8" fmla="*/ 154781 w 346"/>
                <a:gd name="T9" fmla="*/ 139700 h 155"/>
                <a:gd name="T10" fmla="*/ 154781 w 346"/>
                <a:gd name="T11" fmla="*/ 8112 h 155"/>
                <a:gd name="T12" fmla="*/ 7158 w 346"/>
                <a:gd name="T13" fmla="*/ 70301 h 155"/>
                <a:gd name="T14" fmla="*/ 154781 w 346"/>
                <a:gd name="T15" fmla="*/ 132490 h 155"/>
                <a:gd name="T16" fmla="*/ 302404 w 346"/>
                <a:gd name="T17" fmla="*/ 70301 h 155"/>
                <a:gd name="T18" fmla="*/ 154781 w 346"/>
                <a:gd name="T19" fmla="*/ 8112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9" name="Freeform 107"/>
            <p:cNvSpPr>
              <a:spLocks noEditPoints="1"/>
            </p:cNvSpPr>
            <p:nvPr userDrawn="1"/>
          </p:nvSpPr>
          <p:spPr bwMode="auto">
            <a:xfrm>
              <a:off x="77120" y="47291"/>
              <a:ext cx="3096" cy="1381"/>
            </a:xfrm>
            <a:custGeom>
              <a:avLst/>
              <a:gdLst>
                <a:gd name="T0" fmla="*/ 154781 w 346"/>
                <a:gd name="T1" fmla="*/ 138112 h 155"/>
                <a:gd name="T2" fmla="*/ 0 w 346"/>
                <a:gd name="T3" fmla="*/ 69502 h 155"/>
                <a:gd name="T4" fmla="*/ 154781 w 346"/>
                <a:gd name="T5" fmla="*/ 0 h 155"/>
                <a:gd name="T6" fmla="*/ 309562 w 346"/>
                <a:gd name="T7" fmla="*/ 69502 h 155"/>
                <a:gd name="T8" fmla="*/ 154781 w 346"/>
                <a:gd name="T9" fmla="*/ 138112 h 155"/>
                <a:gd name="T10" fmla="*/ 154781 w 346"/>
                <a:gd name="T11" fmla="*/ 8019 h 155"/>
                <a:gd name="T12" fmla="*/ 7158 w 346"/>
                <a:gd name="T13" fmla="*/ 69502 h 155"/>
                <a:gd name="T14" fmla="*/ 154781 w 346"/>
                <a:gd name="T15" fmla="*/ 130984 h 155"/>
                <a:gd name="T16" fmla="*/ 302404 w 346"/>
                <a:gd name="T17" fmla="*/ 69502 h 155"/>
                <a:gd name="T18" fmla="*/ 154781 w 346"/>
                <a:gd name="T19" fmla="*/ 8019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0" name="Freeform 108"/>
            <p:cNvSpPr>
              <a:spLocks noEditPoints="1"/>
            </p:cNvSpPr>
            <p:nvPr userDrawn="1"/>
          </p:nvSpPr>
          <p:spPr bwMode="auto">
            <a:xfrm>
              <a:off x="76025" y="44545"/>
              <a:ext cx="4032" cy="635"/>
            </a:xfrm>
            <a:custGeom>
              <a:avLst/>
              <a:gdLst>
                <a:gd name="T0" fmla="*/ 403225 w 449"/>
                <a:gd name="T1" fmla="*/ 63500 h 72"/>
                <a:gd name="T2" fmla="*/ 392448 w 449"/>
                <a:gd name="T3" fmla="*/ 62618 h 72"/>
                <a:gd name="T4" fmla="*/ 188591 w 449"/>
                <a:gd name="T5" fmla="*/ 50271 h 72"/>
                <a:gd name="T6" fmla="*/ 126625 w 449"/>
                <a:gd name="T7" fmla="*/ 7938 h 72"/>
                <a:gd name="T8" fmla="*/ 124829 w 449"/>
                <a:gd name="T9" fmla="*/ 4410 h 72"/>
                <a:gd name="T10" fmla="*/ 128421 w 449"/>
                <a:gd name="T11" fmla="*/ 3528 h 72"/>
                <a:gd name="T12" fmla="*/ 193979 w 449"/>
                <a:gd name="T13" fmla="*/ 0 h 72"/>
                <a:gd name="T14" fmla="*/ 243372 w 449"/>
                <a:gd name="T15" fmla="*/ 1764 h 72"/>
                <a:gd name="T16" fmla="*/ 394244 w 449"/>
                <a:gd name="T17" fmla="*/ 57326 h 72"/>
                <a:gd name="T18" fmla="*/ 403225 w 449"/>
                <a:gd name="T19" fmla="*/ 63500 h 72"/>
                <a:gd name="T20" fmla="*/ 133810 w 449"/>
                <a:gd name="T21" fmla="*/ 8819 h 72"/>
                <a:gd name="T22" fmla="*/ 189489 w 449"/>
                <a:gd name="T23" fmla="*/ 44097 h 72"/>
                <a:gd name="T24" fmla="*/ 380774 w 449"/>
                <a:gd name="T25" fmla="*/ 56444 h 72"/>
                <a:gd name="T26" fmla="*/ 242474 w 449"/>
                <a:gd name="T27" fmla="*/ 7938 h 72"/>
                <a:gd name="T28" fmla="*/ 193979 w 449"/>
                <a:gd name="T29" fmla="*/ 6174 h 72"/>
                <a:gd name="T30" fmla="*/ 133810 w 449"/>
                <a:gd name="T31" fmla="*/ 8819 h 72"/>
                <a:gd name="T32" fmla="*/ 128421 w 449"/>
                <a:gd name="T33" fmla="*/ 45861 h 72"/>
                <a:gd name="T34" fmla="*/ 34126 w 449"/>
                <a:gd name="T35" fmla="*/ 45861 h 72"/>
                <a:gd name="T36" fmla="*/ 4490 w 449"/>
                <a:gd name="T37" fmla="*/ 28222 h 72"/>
                <a:gd name="T38" fmla="*/ 0 w 449"/>
                <a:gd name="T39" fmla="*/ 23813 h 72"/>
                <a:gd name="T40" fmla="*/ 105072 w 449"/>
                <a:gd name="T41" fmla="*/ 7938 h 72"/>
                <a:gd name="T42" fmla="*/ 128421 w 449"/>
                <a:gd name="T43" fmla="*/ 45861 h 72"/>
                <a:gd name="T44" fmla="*/ 12573 w 449"/>
                <a:gd name="T45" fmla="*/ 28222 h 72"/>
                <a:gd name="T46" fmla="*/ 34126 w 449"/>
                <a:gd name="T47" fmla="*/ 40569 h 72"/>
                <a:gd name="T48" fmla="*/ 118543 w 449"/>
                <a:gd name="T49" fmla="*/ 40569 h 72"/>
                <a:gd name="T50" fmla="*/ 102378 w 449"/>
                <a:gd name="T51" fmla="*/ 14111 h 72"/>
                <a:gd name="T52" fmla="*/ 12573 w 449"/>
                <a:gd name="T53" fmla="*/ 28222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1" name="Freeform 109"/>
            <p:cNvSpPr>
              <a:spLocks noEditPoints="1"/>
            </p:cNvSpPr>
            <p:nvPr userDrawn="1"/>
          </p:nvSpPr>
          <p:spPr bwMode="auto">
            <a:xfrm>
              <a:off x="75485" y="45815"/>
              <a:ext cx="1445" cy="1444"/>
            </a:xfrm>
            <a:custGeom>
              <a:avLst/>
              <a:gdLst>
                <a:gd name="T0" fmla="*/ 72680 w 161"/>
                <a:gd name="T1" fmla="*/ 144462 h 161"/>
                <a:gd name="T2" fmla="*/ 0 w 161"/>
                <a:gd name="T3" fmla="*/ 72680 h 161"/>
                <a:gd name="T4" fmla="*/ 72680 w 161"/>
                <a:gd name="T5" fmla="*/ 0 h 161"/>
                <a:gd name="T6" fmla="*/ 144462 w 161"/>
                <a:gd name="T7" fmla="*/ 72680 h 161"/>
                <a:gd name="T8" fmla="*/ 72680 w 161"/>
                <a:gd name="T9" fmla="*/ 144462 h 161"/>
                <a:gd name="T10" fmla="*/ 72680 w 161"/>
                <a:gd name="T11" fmla="*/ 8076 h 161"/>
                <a:gd name="T12" fmla="*/ 8076 w 161"/>
                <a:gd name="T13" fmla="*/ 72680 h 161"/>
                <a:gd name="T14" fmla="*/ 72680 w 161"/>
                <a:gd name="T15" fmla="*/ 136386 h 161"/>
                <a:gd name="T16" fmla="*/ 136386 w 161"/>
                <a:gd name="T17" fmla="*/ 72680 h 161"/>
                <a:gd name="T18" fmla="*/ 72680 w 161"/>
                <a:gd name="T19" fmla="*/ 8076 h 161"/>
                <a:gd name="T20" fmla="*/ 72680 w 161"/>
                <a:gd name="T21" fmla="*/ 112160 h 161"/>
                <a:gd name="T22" fmla="*/ 33199 w 161"/>
                <a:gd name="T23" fmla="*/ 72680 h 161"/>
                <a:gd name="T24" fmla="*/ 72680 w 161"/>
                <a:gd name="T25" fmla="*/ 33199 h 161"/>
                <a:gd name="T26" fmla="*/ 112160 w 161"/>
                <a:gd name="T27" fmla="*/ 72680 h 161"/>
                <a:gd name="T28" fmla="*/ 72680 w 161"/>
                <a:gd name="T29" fmla="*/ 112160 h 161"/>
                <a:gd name="T30" fmla="*/ 72680 w 161"/>
                <a:gd name="T31" fmla="*/ 40378 h 161"/>
                <a:gd name="T32" fmla="*/ 40378 w 161"/>
                <a:gd name="T33" fmla="*/ 72680 h 161"/>
                <a:gd name="T34" fmla="*/ 72680 w 161"/>
                <a:gd name="T35" fmla="*/ 104084 h 161"/>
                <a:gd name="T36" fmla="*/ 104084 w 161"/>
                <a:gd name="T37" fmla="*/ 72680 h 161"/>
                <a:gd name="T38" fmla="*/ 72680 w 161"/>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2" name="Freeform 110"/>
            <p:cNvSpPr>
              <a:spLocks noEditPoints="1"/>
            </p:cNvSpPr>
            <p:nvPr userDrawn="1"/>
          </p:nvSpPr>
          <p:spPr bwMode="auto">
            <a:xfrm>
              <a:off x="74691" y="44402"/>
              <a:ext cx="8271" cy="2270"/>
            </a:xfrm>
            <a:custGeom>
              <a:avLst/>
              <a:gdLst>
                <a:gd name="T0" fmla="*/ 734890 w 924"/>
                <a:gd name="T1" fmla="*/ 222543 h 254"/>
                <a:gd name="T2" fmla="*/ 640008 w 924"/>
                <a:gd name="T3" fmla="*/ 118868 h 254"/>
                <a:gd name="T4" fmla="*/ 545126 w 924"/>
                <a:gd name="T5" fmla="*/ 220756 h 254"/>
                <a:gd name="T6" fmla="*/ 247052 w 924"/>
                <a:gd name="T7" fmla="*/ 205562 h 254"/>
                <a:gd name="T8" fmla="*/ 57287 w 924"/>
                <a:gd name="T9" fmla="*/ 201987 h 254"/>
                <a:gd name="T10" fmla="*/ 17007 w 924"/>
                <a:gd name="T11" fmla="*/ 190368 h 254"/>
                <a:gd name="T12" fmla="*/ 2685 w 924"/>
                <a:gd name="T13" fmla="*/ 162662 h 254"/>
                <a:gd name="T14" fmla="*/ 37595 w 924"/>
                <a:gd name="T15" fmla="*/ 83119 h 254"/>
                <a:gd name="T16" fmla="*/ 43861 w 924"/>
                <a:gd name="T17" fmla="*/ 67925 h 254"/>
                <a:gd name="T18" fmla="*/ 60868 w 924"/>
                <a:gd name="T19" fmla="*/ 62562 h 254"/>
                <a:gd name="T20" fmla="*/ 51917 w 924"/>
                <a:gd name="T21" fmla="*/ 50050 h 254"/>
                <a:gd name="T22" fmla="*/ 91302 w 924"/>
                <a:gd name="T23" fmla="*/ 29494 h 254"/>
                <a:gd name="T24" fmla="*/ 330298 w 924"/>
                <a:gd name="T25" fmla="*/ 0 h 254"/>
                <a:gd name="T26" fmla="*/ 580035 w 924"/>
                <a:gd name="T27" fmla="*/ 72394 h 254"/>
                <a:gd name="T28" fmla="*/ 614945 w 924"/>
                <a:gd name="T29" fmla="*/ 81331 h 254"/>
                <a:gd name="T30" fmla="*/ 744736 w 924"/>
                <a:gd name="T31" fmla="*/ 107250 h 254"/>
                <a:gd name="T32" fmla="*/ 815450 w 924"/>
                <a:gd name="T33" fmla="*/ 154618 h 254"/>
                <a:gd name="T34" fmla="*/ 796653 w 924"/>
                <a:gd name="T35" fmla="*/ 166237 h 254"/>
                <a:gd name="T36" fmla="*/ 815450 w 924"/>
                <a:gd name="T37" fmla="*/ 166237 h 254"/>
                <a:gd name="T38" fmla="*/ 819926 w 924"/>
                <a:gd name="T39" fmla="*/ 198412 h 254"/>
                <a:gd name="T40" fmla="*/ 739366 w 924"/>
                <a:gd name="T41" fmla="*/ 226118 h 254"/>
                <a:gd name="T42" fmla="*/ 640008 w 924"/>
                <a:gd name="T43" fmla="*/ 110825 h 254"/>
                <a:gd name="T44" fmla="*/ 742946 w 924"/>
                <a:gd name="T45" fmla="*/ 218075 h 254"/>
                <a:gd name="T46" fmla="*/ 811870 w 924"/>
                <a:gd name="T47" fmla="*/ 193943 h 254"/>
                <a:gd name="T48" fmla="*/ 818136 w 924"/>
                <a:gd name="T49" fmla="*/ 180537 h 254"/>
                <a:gd name="T50" fmla="*/ 815450 w 924"/>
                <a:gd name="T51" fmla="*/ 173387 h 254"/>
                <a:gd name="T52" fmla="*/ 794863 w 924"/>
                <a:gd name="T53" fmla="*/ 173387 h 254"/>
                <a:gd name="T54" fmla="*/ 795758 w 924"/>
                <a:gd name="T55" fmla="*/ 148362 h 254"/>
                <a:gd name="T56" fmla="*/ 665071 w 924"/>
                <a:gd name="T57" fmla="*/ 92056 h 254"/>
                <a:gd name="T58" fmla="*/ 593462 w 924"/>
                <a:gd name="T59" fmla="*/ 87587 h 254"/>
                <a:gd name="T60" fmla="*/ 381319 w 924"/>
                <a:gd name="T61" fmla="*/ 8937 h 254"/>
                <a:gd name="T62" fmla="*/ 215723 w 924"/>
                <a:gd name="T63" fmla="*/ 16087 h 254"/>
                <a:gd name="T64" fmla="*/ 92197 w 924"/>
                <a:gd name="T65" fmla="*/ 37537 h 254"/>
                <a:gd name="T66" fmla="*/ 57287 w 924"/>
                <a:gd name="T67" fmla="*/ 44687 h 254"/>
                <a:gd name="T68" fmla="*/ 46546 w 924"/>
                <a:gd name="T69" fmla="*/ 75969 h 254"/>
                <a:gd name="T70" fmla="*/ 40280 w 924"/>
                <a:gd name="T71" fmla="*/ 91162 h 254"/>
                <a:gd name="T72" fmla="*/ 9846 w 924"/>
                <a:gd name="T73" fmla="*/ 164450 h 254"/>
                <a:gd name="T74" fmla="*/ 18797 w 924"/>
                <a:gd name="T75" fmla="*/ 183218 h 254"/>
                <a:gd name="T76" fmla="*/ 50126 w 924"/>
                <a:gd name="T77" fmla="*/ 195731 h 254"/>
                <a:gd name="T78" fmla="*/ 254213 w 924"/>
                <a:gd name="T79" fmla="*/ 201987 h 254"/>
                <a:gd name="T80" fmla="*/ 640008 w 924"/>
                <a:gd name="T81" fmla="*/ 110825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cxnSp>
        <p:nvCxnSpPr>
          <p:cNvPr id="153" name="Line 35"/>
          <p:cNvCxnSpPr/>
          <p:nvPr userDrawn="1"/>
        </p:nvCxnSpPr>
        <p:spPr bwMode="black">
          <a:xfrm flipV="1">
            <a:off x="7827515" y="2919413"/>
            <a:ext cx="3174" cy="1554163"/>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54" name="Jazz Hands"/>
          <p:cNvGrpSpPr/>
          <p:nvPr userDrawn="1"/>
        </p:nvGrpSpPr>
        <p:grpSpPr>
          <a:xfrm>
            <a:off x="634839" y="1955800"/>
            <a:ext cx="1276018" cy="471488"/>
            <a:chOff x="635000" y="1955800"/>
            <a:chExt cx="1276351" cy="471488"/>
          </a:xfrm>
          <a:solidFill>
            <a:schemeClr val="accent5"/>
          </a:solidFill>
        </p:grpSpPr>
        <p:sp>
          <p:nvSpPr>
            <p:cNvPr id="155" name="Freeform 98"/>
            <p:cNvSpPr>
              <a:spLocks noEditPoints="1"/>
            </p:cNvSpPr>
            <p:nvPr/>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56" name="Freeform 99"/>
            <p:cNvSpPr>
              <a:spLocks noEditPoints="1"/>
            </p:cNvSpPr>
            <p:nvPr/>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nvGrpSpPr>
          <p:cNvPr id="157" name="Group 37"/>
          <p:cNvGrpSpPr>
            <a:grpSpLocks/>
          </p:cNvGrpSpPr>
          <p:nvPr userDrawn="1"/>
        </p:nvGrpSpPr>
        <p:grpSpPr bwMode="auto">
          <a:xfrm>
            <a:off x="1258561" y="2400301"/>
            <a:ext cx="222193" cy="258763"/>
            <a:chOff x="12588" y="24003"/>
            <a:chExt cx="2222" cy="2587"/>
          </a:xfrm>
        </p:grpSpPr>
        <p:sp>
          <p:nvSpPr>
            <p:cNvPr id="158" name="Freeform 96"/>
            <p:cNvSpPr>
              <a:spLocks noEditPoints="1"/>
            </p:cNvSpPr>
            <p:nvPr userDrawn="1"/>
          </p:nvSpPr>
          <p:spPr bwMode="auto">
            <a:xfrm>
              <a:off x="12588" y="24003"/>
              <a:ext cx="2001" cy="2587"/>
            </a:xfrm>
            <a:custGeom>
              <a:avLst/>
              <a:gdLst>
                <a:gd name="T0" fmla="*/ 92319 w 117"/>
                <a:gd name="T1" fmla="*/ 255336 h 151"/>
                <a:gd name="T2" fmla="*/ 114544 w 117"/>
                <a:gd name="T3" fmla="*/ 243340 h 151"/>
                <a:gd name="T4" fmla="*/ 107706 w 117"/>
                <a:gd name="T5" fmla="*/ 258763 h 151"/>
                <a:gd name="T6" fmla="*/ 124802 w 117"/>
                <a:gd name="T7" fmla="*/ 236485 h 151"/>
                <a:gd name="T8" fmla="*/ 150446 w 117"/>
                <a:gd name="T9" fmla="*/ 229631 h 151"/>
                <a:gd name="T10" fmla="*/ 76933 w 117"/>
                <a:gd name="T11" fmla="*/ 245054 h 151"/>
                <a:gd name="T12" fmla="*/ 73513 w 117"/>
                <a:gd name="T13" fmla="*/ 219349 h 151"/>
                <a:gd name="T14" fmla="*/ 76933 w 117"/>
                <a:gd name="T15" fmla="*/ 245054 h 151"/>
                <a:gd name="T16" fmla="*/ 147027 w 117"/>
                <a:gd name="T17" fmla="*/ 207353 h 151"/>
                <a:gd name="T18" fmla="*/ 169252 w 117"/>
                <a:gd name="T19" fmla="*/ 193644 h 151"/>
                <a:gd name="T20" fmla="*/ 52998 w 117"/>
                <a:gd name="T21" fmla="*/ 212494 h 151"/>
                <a:gd name="T22" fmla="*/ 56417 w 117"/>
                <a:gd name="T23" fmla="*/ 185076 h 151"/>
                <a:gd name="T24" fmla="*/ 52998 w 117"/>
                <a:gd name="T25" fmla="*/ 212494 h 151"/>
                <a:gd name="T26" fmla="*/ 162413 w 117"/>
                <a:gd name="T27" fmla="*/ 173080 h 151"/>
                <a:gd name="T28" fmla="*/ 182929 w 117"/>
                <a:gd name="T29" fmla="*/ 157657 h 151"/>
                <a:gd name="T30" fmla="*/ 35902 w 117"/>
                <a:gd name="T31" fmla="*/ 176507 h 151"/>
                <a:gd name="T32" fmla="*/ 44450 w 117"/>
                <a:gd name="T33" fmla="*/ 150802 h 151"/>
                <a:gd name="T34" fmla="*/ 35902 w 117"/>
                <a:gd name="T35" fmla="*/ 176507 h 151"/>
                <a:gd name="T36" fmla="*/ 174381 w 117"/>
                <a:gd name="T37" fmla="*/ 137093 h 151"/>
                <a:gd name="T38" fmla="*/ 193187 w 117"/>
                <a:gd name="T39" fmla="*/ 119956 h 151"/>
                <a:gd name="T40" fmla="*/ 25644 w 117"/>
                <a:gd name="T41" fmla="*/ 138807 h 151"/>
                <a:gd name="T42" fmla="*/ 34192 w 117"/>
                <a:gd name="T43" fmla="*/ 113102 h 151"/>
                <a:gd name="T44" fmla="*/ 25644 w 117"/>
                <a:gd name="T45" fmla="*/ 138807 h 151"/>
                <a:gd name="T46" fmla="*/ 182929 w 117"/>
                <a:gd name="T47" fmla="*/ 101106 h 151"/>
                <a:gd name="T48" fmla="*/ 200025 w 117"/>
                <a:gd name="T49" fmla="*/ 85683 h 151"/>
                <a:gd name="T50" fmla="*/ 15387 w 117"/>
                <a:gd name="T51" fmla="*/ 101106 h 151"/>
                <a:gd name="T52" fmla="*/ 25644 w 117"/>
                <a:gd name="T53" fmla="*/ 75401 h 151"/>
                <a:gd name="T54" fmla="*/ 15387 w 117"/>
                <a:gd name="T55" fmla="*/ 101106 h 151"/>
                <a:gd name="T56" fmla="*/ 5129 w 117"/>
                <a:gd name="T57" fmla="*/ 39414 h 151"/>
                <a:gd name="T58" fmla="*/ 23935 w 117"/>
                <a:gd name="T59" fmla="*/ 59978 h 151"/>
                <a:gd name="T60" fmla="*/ 3419 w 117"/>
                <a:gd name="T61" fmla="*/ 23991 h 151"/>
                <a:gd name="T62" fmla="*/ 15387 w 117"/>
                <a:gd name="T63" fmla="*/ 0 h 151"/>
                <a:gd name="T64" fmla="*/ 3419 w 117"/>
                <a:gd name="T65" fmla="*/ 23991 h 1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9" name="Freeform 97"/>
            <p:cNvSpPr>
              <a:spLocks noEditPoints="1"/>
            </p:cNvSpPr>
            <p:nvPr userDrawn="1"/>
          </p:nvSpPr>
          <p:spPr bwMode="auto">
            <a:xfrm>
              <a:off x="14224" y="24225"/>
              <a:ext cx="587" cy="587"/>
            </a:xfrm>
            <a:custGeom>
              <a:avLst/>
              <a:gdLst>
                <a:gd name="T0" fmla="*/ 58738 w 37"/>
                <a:gd name="T1" fmla="*/ 58738 h 37"/>
                <a:gd name="T2" fmla="*/ 0 w 37"/>
                <a:gd name="T3" fmla="*/ 44450 h 37"/>
                <a:gd name="T4" fmla="*/ 41275 w 37"/>
                <a:gd name="T5" fmla="*/ 0 h 37"/>
                <a:gd name="T6" fmla="*/ 58738 w 37"/>
                <a:gd name="T7" fmla="*/ 58738 h 37"/>
                <a:gd name="T8" fmla="*/ 28575 w 37"/>
                <a:gd name="T9" fmla="*/ 36513 h 37"/>
                <a:gd name="T10" fmla="*/ 38100 w 37"/>
                <a:gd name="T11" fmla="*/ 38100 h 37"/>
                <a:gd name="T12" fmla="*/ 34925 w 37"/>
                <a:gd name="T13" fmla="*/ 28575 h 37"/>
                <a:gd name="T14" fmla="*/ 28575 w 37"/>
                <a:gd name="T15" fmla="*/ 36513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60" name="Group 38"/>
          <p:cNvGrpSpPr>
            <a:grpSpLocks/>
          </p:cNvGrpSpPr>
          <p:nvPr userDrawn="1"/>
        </p:nvGrpSpPr>
        <p:grpSpPr bwMode="auto">
          <a:xfrm>
            <a:off x="1245864" y="1839917"/>
            <a:ext cx="214256" cy="285751"/>
            <a:chOff x="12461" y="18399"/>
            <a:chExt cx="2143" cy="2857"/>
          </a:xfrm>
        </p:grpSpPr>
        <p:sp>
          <p:nvSpPr>
            <p:cNvPr id="161" name="Freeform 94"/>
            <p:cNvSpPr>
              <a:spLocks noEditPoints="1"/>
            </p:cNvSpPr>
            <p:nvPr userDrawn="1"/>
          </p:nvSpPr>
          <p:spPr bwMode="auto">
            <a:xfrm>
              <a:off x="12700" y="18399"/>
              <a:ext cx="1905" cy="2857"/>
            </a:xfrm>
            <a:custGeom>
              <a:avLst/>
              <a:gdLst>
                <a:gd name="T0" fmla="*/ 176770 w 111"/>
                <a:gd name="T1" fmla="*/ 285750 h 167"/>
                <a:gd name="T2" fmla="*/ 175054 w 111"/>
                <a:gd name="T3" fmla="*/ 263506 h 167"/>
                <a:gd name="T4" fmla="*/ 190500 w 111"/>
                <a:gd name="T5" fmla="*/ 261795 h 167"/>
                <a:gd name="T6" fmla="*/ 190500 w 111"/>
                <a:gd name="T7" fmla="*/ 285750 h 167"/>
                <a:gd name="T8" fmla="*/ 176770 w 111"/>
                <a:gd name="T9" fmla="*/ 285750 h 167"/>
                <a:gd name="T10" fmla="*/ 173338 w 111"/>
                <a:gd name="T11" fmla="*/ 248106 h 167"/>
                <a:gd name="T12" fmla="*/ 171622 w 111"/>
                <a:gd name="T13" fmla="*/ 225862 h 167"/>
                <a:gd name="T14" fmla="*/ 187068 w 111"/>
                <a:gd name="T15" fmla="*/ 224151 h 167"/>
                <a:gd name="T16" fmla="*/ 188784 w 111"/>
                <a:gd name="T17" fmla="*/ 246395 h 167"/>
                <a:gd name="T18" fmla="*/ 173338 w 111"/>
                <a:gd name="T19" fmla="*/ 248106 h 167"/>
                <a:gd name="T20" fmla="*/ 169905 w 111"/>
                <a:gd name="T21" fmla="*/ 208751 h 167"/>
                <a:gd name="T22" fmla="*/ 166473 w 111"/>
                <a:gd name="T23" fmla="*/ 188219 h 167"/>
                <a:gd name="T24" fmla="*/ 181919 w 111"/>
                <a:gd name="T25" fmla="*/ 184796 h 167"/>
                <a:gd name="T26" fmla="*/ 185351 w 111"/>
                <a:gd name="T27" fmla="*/ 207040 h 167"/>
                <a:gd name="T28" fmla="*/ 169905 w 111"/>
                <a:gd name="T29" fmla="*/ 208751 h 167"/>
                <a:gd name="T30" fmla="*/ 164757 w 111"/>
                <a:gd name="T31" fmla="*/ 171108 h 167"/>
                <a:gd name="T32" fmla="*/ 159608 w 111"/>
                <a:gd name="T33" fmla="*/ 150575 h 167"/>
                <a:gd name="T34" fmla="*/ 175054 w 111"/>
                <a:gd name="T35" fmla="*/ 147153 h 167"/>
                <a:gd name="T36" fmla="*/ 178486 w 111"/>
                <a:gd name="T37" fmla="*/ 169397 h 167"/>
                <a:gd name="T38" fmla="*/ 164757 w 111"/>
                <a:gd name="T39" fmla="*/ 171108 h 167"/>
                <a:gd name="T40" fmla="*/ 156176 w 111"/>
                <a:gd name="T41" fmla="*/ 135175 h 167"/>
                <a:gd name="T42" fmla="*/ 151027 w 111"/>
                <a:gd name="T43" fmla="*/ 112931 h 167"/>
                <a:gd name="T44" fmla="*/ 164757 w 111"/>
                <a:gd name="T45" fmla="*/ 109509 h 167"/>
                <a:gd name="T46" fmla="*/ 171622 w 111"/>
                <a:gd name="T47" fmla="*/ 130042 h 167"/>
                <a:gd name="T48" fmla="*/ 156176 w 111"/>
                <a:gd name="T49" fmla="*/ 135175 h 167"/>
                <a:gd name="T50" fmla="*/ 15446 w 111"/>
                <a:gd name="T51" fmla="*/ 114642 h 167"/>
                <a:gd name="T52" fmla="*/ 0 w 111"/>
                <a:gd name="T53" fmla="*/ 109509 h 167"/>
                <a:gd name="T54" fmla="*/ 6865 w 111"/>
                <a:gd name="T55" fmla="*/ 88976 h 167"/>
                <a:gd name="T56" fmla="*/ 22311 w 111"/>
                <a:gd name="T57" fmla="*/ 94109 h 167"/>
                <a:gd name="T58" fmla="*/ 15446 w 111"/>
                <a:gd name="T59" fmla="*/ 114642 h 167"/>
                <a:gd name="T60" fmla="*/ 145878 w 111"/>
                <a:gd name="T61" fmla="*/ 97531 h 167"/>
                <a:gd name="T62" fmla="*/ 139014 w 111"/>
                <a:gd name="T63" fmla="*/ 76999 h 167"/>
                <a:gd name="T64" fmla="*/ 152743 w 111"/>
                <a:gd name="T65" fmla="*/ 71865 h 167"/>
                <a:gd name="T66" fmla="*/ 159608 w 111"/>
                <a:gd name="T67" fmla="*/ 92398 h 167"/>
                <a:gd name="T68" fmla="*/ 145878 w 111"/>
                <a:gd name="T69" fmla="*/ 97531 h 167"/>
                <a:gd name="T70" fmla="*/ 27459 w 111"/>
                <a:gd name="T71" fmla="*/ 78710 h 167"/>
                <a:gd name="T72" fmla="*/ 13730 w 111"/>
                <a:gd name="T73" fmla="*/ 73576 h 167"/>
                <a:gd name="T74" fmla="*/ 22311 w 111"/>
                <a:gd name="T75" fmla="*/ 53043 h 167"/>
                <a:gd name="T76" fmla="*/ 36041 w 111"/>
                <a:gd name="T77" fmla="*/ 59888 h 167"/>
                <a:gd name="T78" fmla="*/ 27459 w 111"/>
                <a:gd name="T79" fmla="*/ 78710 h 167"/>
                <a:gd name="T80" fmla="*/ 132149 w 111"/>
                <a:gd name="T81" fmla="*/ 63310 h 167"/>
                <a:gd name="T82" fmla="*/ 121851 w 111"/>
                <a:gd name="T83" fmla="*/ 44488 h 167"/>
                <a:gd name="T84" fmla="*/ 133865 w 111"/>
                <a:gd name="T85" fmla="*/ 35933 h 167"/>
                <a:gd name="T86" fmla="*/ 145878 w 111"/>
                <a:gd name="T87" fmla="*/ 56466 h 167"/>
                <a:gd name="T88" fmla="*/ 132149 w 111"/>
                <a:gd name="T89" fmla="*/ 63310 h 167"/>
                <a:gd name="T90" fmla="*/ 44622 w 111"/>
                <a:gd name="T91" fmla="*/ 46199 h 167"/>
                <a:gd name="T92" fmla="*/ 30892 w 111"/>
                <a:gd name="T93" fmla="*/ 37644 h 167"/>
                <a:gd name="T94" fmla="*/ 46338 w 111"/>
                <a:gd name="T95" fmla="*/ 18822 h 167"/>
                <a:gd name="T96" fmla="*/ 56635 w 111"/>
                <a:gd name="T97" fmla="*/ 29088 h 167"/>
                <a:gd name="T98" fmla="*/ 44622 w 111"/>
                <a:gd name="T99" fmla="*/ 46199 h 167"/>
                <a:gd name="T100" fmla="*/ 111554 w 111"/>
                <a:gd name="T101" fmla="*/ 32510 h 167"/>
                <a:gd name="T102" fmla="*/ 97824 w 111"/>
                <a:gd name="T103" fmla="*/ 20533 h 167"/>
                <a:gd name="T104" fmla="*/ 104689 w 111"/>
                <a:gd name="T105" fmla="*/ 6844 h 167"/>
                <a:gd name="T106" fmla="*/ 123568 w 111"/>
                <a:gd name="T107" fmla="*/ 22244 h 167"/>
                <a:gd name="T108" fmla="*/ 111554 w 111"/>
                <a:gd name="T109" fmla="*/ 32510 h 167"/>
                <a:gd name="T110" fmla="*/ 68649 w 111"/>
                <a:gd name="T111" fmla="*/ 20533 h 167"/>
                <a:gd name="T112" fmla="*/ 60068 w 111"/>
                <a:gd name="T113" fmla="*/ 6844 h 167"/>
                <a:gd name="T114" fmla="*/ 85811 w 111"/>
                <a:gd name="T115" fmla="*/ 1711 h 167"/>
                <a:gd name="T116" fmla="*/ 84095 w 111"/>
                <a:gd name="T117" fmla="*/ 15400 h 167"/>
                <a:gd name="T118" fmla="*/ 68649 w 111"/>
                <a:gd name="T119" fmla="*/ 20533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2" name="Freeform 95"/>
            <p:cNvSpPr>
              <a:spLocks noEditPoints="1"/>
            </p:cNvSpPr>
            <p:nvPr userDrawn="1"/>
          </p:nvSpPr>
          <p:spPr bwMode="auto">
            <a:xfrm>
              <a:off x="12461" y="19542"/>
              <a:ext cx="588" cy="587"/>
            </a:xfrm>
            <a:custGeom>
              <a:avLst/>
              <a:gdLst>
                <a:gd name="T0" fmla="*/ 14288 w 37"/>
                <a:gd name="T1" fmla="*/ 58738 h 37"/>
                <a:gd name="T2" fmla="*/ 0 w 37"/>
                <a:gd name="T3" fmla="*/ 0 h 37"/>
                <a:gd name="T4" fmla="*/ 58738 w 37"/>
                <a:gd name="T5" fmla="*/ 17463 h 37"/>
                <a:gd name="T6" fmla="*/ 14288 w 37"/>
                <a:gd name="T7" fmla="*/ 58738 h 37"/>
                <a:gd name="T8" fmla="*/ 20638 w 37"/>
                <a:gd name="T9" fmla="*/ 20638 h 37"/>
                <a:gd name="T10" fmla="*/ 22225 w 37"/>
                <a:gd name="T11" fmla="*/ 31750 h 37"/>
                <a:gd name="T12" fmla="*/ 30163 w 37"/>
                <a:gd name="T13" fmla="*/ 23813 h 37"/>
                <a:gd name="T14" fmla="*/ 20638 w 37"/>
                <a:gd name="T15" fmla="*/ 20638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63" name="Group 39"/>
          <p:cNvGrpSpPr>
            <a:grpSpLocks/>
          </p:cNvGrpSpPr>
          <p:nvPr userDrawn="1"/>
        </p:nvGrpSpPr>
        <p:grpSpPr bwMode="auto">
          <a:xfrm>
            <a:off x="1026849" y="2112966"/>
            <a:ext cx="376139" cy="133351"/>
            <a:chOff x="10271" y="21129"/>
            <a:chExt cx="3762" cy="1333"/>
          </a:xfrm>
        </p:grpSpPr>
        <p:sp>
          <p:nvSpPr>
            <p:cNvPr id="164" name="Freeform 92"/>
            <p:cNvSpPr>
              <a:spLocks noEditPoints="1"/>
            </p:cNvSpPr>
            <p:nvPr userDrawn="1"/>
          </p:nvSpPr>
          <p:spPr bwMode="auto">
            <a:xfrm>
              <a:off x="10271" y="21129"/>
              <a:ext cx="3238" cy="1334"/>
            </a:xfrm>
            <a:custGeom>
              <a:avLst/>
              <a:gdLst>
                <a:gd name="T0" fmla="*/ 111377 w 189"/>
                <a:gd name="T1" fmla="*/ 133350 h 78"/>
                <a:gd name="T2" fmla="*/ 118231 w 189"/>
                <a:gd name="T3" fmla="*/ 117963 h 78"/>
                <a:gd name="T4" fmla="*/ 133652 w 189"/>
                <a:gd name="T5" fmla="*/ 131640 h 78"/>
                <a:gd name="T6" fmla="*/ 94242 w 189"/>
                <a:gd name="T7" fmla="*/ 131640 h 78"/>
                <a:gd name="T8" fmla="*/ 75394 w 189"/>
                <a:gd name="T9" fmla="*/ 114544 h 78"/>
                <a:gd name="T10" fmla="*/ 94242 w 189"/>
                <a:gd name="T11" fmla="*/ 131640 h 78"/>
                <a:gd name="T12" fmla="*/ 149074 w 189"/>
                <a:gd name="T13" fmla="*/ 116254 h 78"/>
                <a:gd name="T14" fmla="*/ 173063 w 189"/>
                <a:gd name="T15" fmla="*/ 129931 h 78"/>
                <a:gd name="T16" fmla="*/ 190198 w 189"/>
                <a:gd name="T17" fmla="*/ 126512 h 78"/>
                <a:gd name="T18" fmla="*/ 209046 w 189"/>
                <a:gd name="T19" fmla="*/ 109415 h 78"/>
                <a:gd name="T20" fmla="*/ 190198 w 189"/>
                <a:gd name="T21" fmla="*/ 126512 h 78"/>
                <a:gd name="T22" fmla="*/ 32556 w 189"/>
                <a:gd name="T23" fmla="*/ 116254 h 78"/>
                <a:gd name="T24" fmla="*/ 59972 w 189"/>
                <a:gd name="T25" fmla="*/ 111125 h 78"/>
                <a:gd name="T26" fmla="*/ 227894 w 189"/>
                <a:gd name="T27" fmla="*/ 119673 h 78"/>
                <a:gd name="T28" fmla="*/ 246743 w 189"/>
                <a:gd name="T29" fmla="*/ 100867 h 78"/>
                <a:gd name="T30" fmla="*/ 227894 w 189"/>
                <a:gd name="T31" fmla="*/ 119673 h 78"/>
                <a:gd name="T32" fmla="*/ 262164 w 189"/>
                <a:gd name="T33" fmla="*/ 95738 h 78"/>
                <a:gd name="T34" fmla="*/ 287867 w 189"/>
                <a:gd name="T35" fmla="*/ 104287 h 78"/>
                <a:gd name="T36" fmla="*/ 18848 w 189"/>
                <a:gd name="T37" fmla="*/ 105996 h 78"/>
                <a:gd name="T38" fmla="*/ 17135 w 189"/>
                <a:gd name="T39" fmla="*/ 80352 h 78"/>
                <a:gd name="T40" fmla="*/ 18848 w 189"/>
                <a:gd name="T41" fmla="*/ 105996 h 78"/>
                <a:gd name="T42" fmla="*/ 298148 w 189"/>
                <a:gd name="T43" fmla="*/ 85481 h 78"/>
                <a:gd name="T44" fmla="*/ 323850 w 189"/>
                <a:gd name="T45" fmla="*/ 88900 h 78"/>
                <a:gd name="T46" fmla="*/ 0 w 189"/>
                <a:gd name="T47" fmla="*/ 66675 h 78"/>
                <a:gd name="T48" fmla="*/ 5140 w 189"/>
                <a:gd name="T49" fmla="*/ 42740 h 78"/>
                <a:gd name="T50" fmla="*/ 13708 w 189"/>
                <a:gd name="T51" fmla="*/ 64965 h 78"/>
                <a:gd name="T52" fmla="*/ 0 w 189"/>
                <a:gd name="T53" fmla="*/ 66675 h 78"/>
                <a:gd name="T54" fmla="*/ 13708 w 189"/>
                <a:gd name="T55" fmla="*/ 27354 h 78"/>
                <a:gd name="T56" fmla="*/ 41124 w 189"/>
                <a:gd name="T57" fmla="*/ 23935 h 78"/>
                <a:gd name="T58" fmla="*/ 53118 w 189"/>
                <a:gd name="T59" fmla="*/ 17096 h 78"/>
                <a:gd name="T60" fmla="*/ 71967 w 189"/>
                <a:gd name="T61" fmla="*/ 0 h 78"/>
                <a:gd name="T62" fmla="*/ 73680 w 189"/>
                <a:gd name="T63" fmla="*/ 15387 h 78"/>
                <a:gd name="T64" fmla="*/ 53118 w 189"/>
                <a:gd name="T65" fmla="*/ 17096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5" name="Freeform 93"/>
            <p:cNvSpPr>
              <a:spLocks noEditPoints="1"/>
            </p:cNvSpPr>
            <p:nvPr userDrawn="1"/>
          </p:nvSpPr>
          <p:spPr bwMode="auto">
            <a:xfrm>
              <a:off x="13430" y="21637"/>
              <a:ext cx="603" cy="572"/>
            </a:xfrm>
            <a:custGeom>
              <a:avLst/>
              <a:gdLst>
                <a:gd name="T0" fmla="*/ 23813 w 38"/>
                <a:gd name="T1" fmla="*/ 57150 h 36"/>
                <a:gd name="T2" fmla="*/ 0 w 38"/>
                <a:gd name="T3" fmla="*/ 0 h 36"/>
                <a:gd name="T4" fmla="*/ 60325 w 38"/>
                <a:gd name="T5" fmla="*/ 6350 h 36"/>
                <a:gd name="T6" fmla="*/ 23813 w 38"/>
                <a:gd name="T7" fmla="*/ 57150 h 36"/>
                <a:gd name="T8" fmla="*/ 23813 w 38"/>
                <a:gd name="T9" fmla="*/ 19050 h 36"/>
                <a:gd name="T10" fmla="*/ 26988 w 38"/>
                <a:gd name="T11" fmla="*/ 26988 h 36"/>
                <a:gd name="T12" fmla="*/ 33338 w 38"/>
                <a:gd name="T13" fmla="*/ 19050 h 36"/>
                <a:gd name="T14" fmla="*/ 23813 w 38"/>
                <a:gd name="T15" fmla="*/ 1905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166" name="Freeform 40"/>
          <p:cNvSpPr>
            <a:spLocks noEditPoints="1"/>
          </p:cNvSpPr>
          <p:nvPr userDrawn="1"/>
        </p:nvSpPr>
        <p:spPr bwMode="auto">
          <a:xfrm>
            <a:off x="1101441" y="1924049"/>
            <a:ext cx="412643" cy="515939"/>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lIns="91420" tIns="45711" rIns="91420" bIns="45711"/>
          <a:lstStyle/>
          <a:p>
            <a:pPr>
              <a:defRPr/>
            </a:pPr>
            <a:endParaRPr lang="en-US" dirty="0">
              <a:latin typeface="Qualcomm Office Regular" pitchFamily="34" charset="0"/>
            </a:endParaRPr>
          </a:p>
        </p:txBody>
      </p:sp>
      <p:grpSp>
        <p:nvGrpSpPr>
          <p:cNvPr id="167" name="Group 41"/>
          <p:cNvGrpSpPr>
            <a:grpSpLocks/>
          </p:cNvGrpSpPr>
          <p:nvPr userDrawn="1"/>
        </p:nvGrpSpPr>
        <p:grpSpPr bwMode="auto">
          <a:xfrm>
            <a:off x="3902647" y="6899275"/>
            <a:ext cx="2653609" cy="2617788"/>
            <a:chOff x="39036" y="13033"/>
            <a:chExt cx="26543" cy="26177"/>
          </a:xfrm>
        </p:grpSpPr>
        <p:sp>
          <p:nvSpPr>
            <p:cNvPr id="168" name="Freeform 80"/>
            <p:cNvSpPr>
              <a:spLocks noEditPoints="1"/>
            </p:cNvSpPr>
            <p:nvPr userDrawn="1"/>
          </p:nvSpPr>
          <p:spPr bwMode="auto">
            <a:xfrm>
              <a:off x="51450" y="25781"/>
              <a:ext cx="1366" cy="1063"/>
            </a:xfrm>
            <a:custGeom>
              <a:avLst/>
              <a:gdLst>
                <a:gd name="T0" fmla="*/ 82986 w 51"/>
                <a:gd name="T1" fmla="*/ 106362 h 40"/>
                <a:gd name="T2" fmla="*/ 53539 w 51"/>
                <a:gd name="T3" fmla="*/ 106362 h 40"/>
                <a:gd name="T4" fmla="*/ 0 w 51"/>
                <a:gd name="T5" fmla="*/ 53181 h 40"/>
                <a:gd name="T6" fmla="*/ 0 w 51"/>
                <a:gd name="T7" fmla="*/ 0 h 40"/>
                <a:gd name="T8" fmla="*/ 136525 w 51"/>
                <a:gd name="T9" fmla="*/ 0 h 40"/>
                <a:gd name="T10" fmla="*/ 136525 w 51"/>
                <a:gd name="T11" fmla="*/ 53181 h 40"/>
                <a:gd name="T12" fmla="*/ 82986 w 51"/>
                <a:gd name="T13" fmla="*/ 106362 h 40"/>
                <a:gd name="T14" fmla="*/ 21416 w 51"/>
                <a:gd name="T15" fmla="*/ 21272 h 40"/>
                <a:gd name="T16" fmla="*/ 21416 w 51"/>
                <a:gd name="T17" fmla="*/ 53181 h 40"/>
                <a:gd name="T18" fmla="*/ 53539 w 51"/>
                <a:gd name="T19" fmla="*/ 85090 h 40"/>
                <a:gd name="T20" fmla="*/ 82986 w 51"/>
                <a:gd name="T21" fmla="*/ 85090 h 40"/>
                <a:gd name="T22" fmla="*/ 115109 w 51"/>
                <a:gd name="T23" fmla="*/ 53181 h 40"/>
                <a:gd name="T24" fmla="*/ 115109 w 51"/>
                <a:gd name="T25" fmla="*/ 21272 h 40"/>
                <a:gd name="T26" fmla="*/ 21416 w 51"/>
                <a:gd name="T27" fmla="*/ 21272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9" name="Freeform 81"/>
            <p:cNvSpPr>
              <a:spLocks noEditPoints="1"/>
            </p:cNvSpPr>
            <p:nvPr userDrawn="1"/>
          </p:nvSpPr>
          <p:spPr bwMode="auto">
            <a:xfrm>
              <a:off x="42656" y="13033"/>
              <a:ext cx="14065" cy="9223"/>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70" name="Freeform 82"/>
            <p:cNvSpPr>
              <a:spLocks noEditPoints="1"/>
            </p:cNvSpPr>
            <p:nvPr userDrawn="1"/>
          </p:nvSpPr>
          <p:spPr bwMode="auto">
            <a:xfrm>
              <a:off x="39036" y="16033"/>
              <a:ext cx="6858" cy="4461"/>
            </a:xfrm>
            <a:custGeom>
              <a:avLst/>
              <a:gdLst>
                <a:gd name="T0" fmla="*/ 582133 w 258"/>
                <a:gd name="T1" fmla="*/ 446087 h 168"/>
                <a:gd name="T2" fmla="*/ 132907 w 258"/>
                <a:gd name="T3" fmla="*/ 446087 h 168"/>
                <a:gd name="T4" fmla="*/ 0 w 258"/>
                <a:gd name="T5" fmla="*/ 313323 h 168"/>
                <a:gd name="T6" fmla="*/ 132907 w 258"/>
                <a:gd name="T7" fmla="*/ 183214 h 168"/>
                <a:gd name="T8" fmla="*/ 146198 w 258"/>
                <a:gd name="T9" fmla="*/ 183214 h 168"/>
                <a:gd name="T10" fmla="*/ 364165 w 258"/>
                <a:gd name="T11" fmla="*/ 0 h 168"/>
                <a:gd name="T12" fmla="*/ 587449 w 258"/>
                <a:gd name="T13" fmla="*/ 223044 h 168"/>
                <a:gd name="T14" fmla="*/ 587449 w 258"/>
                <a:gd name="T15" fmla="*/ 236320 h 168"/>
                <a:gd name="T16" fmla="*/ 685800 w 258"/>
                <a:gd name="T17" fmla="*/ 339876 h 168"/>
                <a:gd name="T18" fmla="*/ 582133 w 258"/>
                <a:gd name="T19" fmla="*/ 446087 h 168"/>
                <a:gd name="T20" fmla="*/ 132907 w 258"/>
                <a:gd name="T21" fmla="*/ 207112 h 168"/>
                <a:gd name="T22" fmla="*/ 23923 w 258"/>
                <a:gd name="T23" fmla="*/ 313323 h 168"/>
                <a:gd name="T24" fmla="*/ 132907 w 258"/>
                <a:gd name="T25" fmla="*/ 422189 h 168"/>
                <a:gd name="T26" fmla="*/ 582133 w 258"/>
                <a:gd name="T27" fmla="*/ 422189 h 168"/>
                <a:gd name="T28" fmla="*/ 664535 w 258"/>
                <a:gd name="T29" fmla="*/ 339876 h 168"/>
                <a:gd name="T30" fmla="*/ 582133 w 258"/>
                <a:gd name="T31" fmla="*/ 260217 h 168"/>
                <a:gd name="T32" fmla="*/ 576816 w 258"/>
                <a:gd name="T33" fmla="*/ 260217 h 168"/>
                <a:gd name="T34" fmla="*/ 560867 w 258"/>
                <a:gd name="T35" fmla="*/ 260217 h 168"/>
                <a:gd name="T36" fmla="*/ 563526 w 258"/>
                <a:gd name="T37" fmla="*/ 246941 h 168"/>
                <a:gd name="T38" fmla="*/ 566184 w 258"/>
                <a:gd name="T39" fmla="*/ 223044 h 168"/>
                <a:gd name="T40" fmla="*/ 364165 w 258"/>
                <a:gd name="T41" fmla="*/ 23898 h 168"/>
                <a:gd name="T42" fmla="*/ 167463 w 258"/>
                <a:gd name="T43" fmla="*/ 199146 h 168"/>
                <a:gd name="T44" fmla="*/ 164805 w 258"/>
                <a:gd name="T45" fmla="*/ 209767 h 168"/>
                <a:gd name="T46" fmla="*/ 154172 w 258"/>
                <a:gd name="T47" fmla="*/ 207112 h 168"/>
                <a:gd name="T48" fmla="*/ 132907 w 258"/>
                <a:gd name="T49" fmla="*/ 207112 h 1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rgbClr val="70CFEE"/>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1" name="Rectangle 83"/>
            <p:cNvSpPr>
              <a:spLocks noChangeArrowheads="1"/>
            </p:cNvSpPr>
            <p:nvPr userDrawn="1"/>
          </p:nvSpPr>
          <p:spPr bwMode="auto">
            <a:xfrm>
              <a:off x="52038" y="26717"/>
              <a:ext cx="159" cy="347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72" name="Freeform 84"/>
            <p:cNvSpPr>
              <a:spLocks noEditPoints="1"/>
            </p:cNvSpPr>
            <p:nvPr userDrawn="1"/>
          </p:nvSpPr>
          <p:spPr bwMode="auto">
            <a:xfrm>
              <a:off x="47228" y="30114"/>
              <a:ext cx="10176" cy="9096"/>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73" name="Freeform 85"/>
            <p:cNvSpPr>
              <a:spLocks/>
            </p:cNvSpPr>
            <p:nvPr userDrawn="1"/>
          </p:nvSpPr>
          <p:spPr bwMode="auto">
            <a:xfrm>
              <a:off x="49863" y="31956"/>
              <a:ext cx="111" cy="79"/>
            </a:xfrm>
            <a:custGeom>
              <a:avLst/>
              <a:gdLst>
                <a:gd name="T0" fmla="*/ 8335 w 4"/>
                <a:gd name="T1" fmla="*/ 7937 h 3"/>
                <a:gd name="T2" fmla="*/ 11113 w 4"/>
                <a:gd name="T3" fmla="*/ 7937 h 3"/>
                <a:gd name="T4" fmla="*/ 8335 w 4"/>
                <a:gd name="T5" fmla="*/ 7937 h 3"/>
                <a:gd name="T6" fmla="*/ 0 60000 65536"/>
                <a:gd name="T7" fmla="*/ 0 60000 65536"/>
                <a:gd name="T8" fmla="*/ 0 60000 65536"/>
              </a:gdLst>
              <a:ahLst/>
              <a:cxnLst>
                <a:cxn ang="T6">
                  <a:pos x="T0" y="T1"/>
                </a:cxn>
                <a:cxn ang="T7">
                  <a:pos x="T2" y="T3"/>
                </a:cxn>
                <a:cxn ang="T8">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4" name="Freeform 86"/>
            <p:cNvSpPr>
              <a:spLocks/>
            </p:cNvSpPr>
            <p:nvPr userDrawn="1"/>
          </p:nvSpPr>
          <p:spPr bwMode="auto">
            <a:xfrm>
              <a:off x="54800" y="36861"/>
              <a:ext cx="32" cy="32"/>
            </a:xfrm>
            <a:custGeom>
              <a:avLst/>
              <a:gdLst>
                <a:gd name="T0" fmla="*/ 0 w 1"/>
                <a:gd name="T1" fmla="*/ 0 h 1"/>
                <a:gd name="T2" fmla="*/ 3175 w 1"/>
                <a:gd name="T3" fmla="*/ 3175 h 1"/>
                <a:gd name="T4" fmla="*/ 3175 w 1"/>
                <a:gd name="T5" fmla="*/ 3175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5" name="Oval 87"/>
            <p:cNvSpPr>
              <a:spLocks noChangeArrowheads="1"/>
            </p:cNvSpPr>
            <p:nvPr userDrawn="1"/>
          </p:nvSpPr>
          <p:spPr bwMode="auto">
            <a:xfrm>
              <a:off x="51609" y="34162"/>
              <a:ext cx="1048" cy="1000"/>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76" name="Freeform 88"/>
            <p:cNvSpPr>
              <a:spLocks noEditPoints="1"/>
            </p:cNvSpPr>
            <p:nvPr userDrawn="1"/>
          </p:nvSpPr>
          <p:spPr bwMode="auto">
            <a:xfrm>
              <a:off x="52149" y="18192"/>
              <a:ext cx="2953" cy="7223"/>
            </a:xfrm>
            <a:custGeom>
              <a:avLst/>
              <a:gdLst>
                <a:gd name="T0" fmla="*/ 63843 w 111"/>
                <a:gd name="T1" fmla="*/ 722312 h 272"/>
                <a:gd name="T2" fmla="*/ 31922 w 111"/>
                <a:gd name="T3" fmla="*/ 722312 h 272"/>
                <a:gd name="T4" fmla="*/ 34582 w 111"/>
                <a:gd name="T5" fmla="*/ 709034 h 272"/>
                <a:gd name="T6" fmla="*/ 93105 w 111"/>
                <a:gd name="T7" fmla="*/ 616090 h 272"/>
                <a:gd name="T8" fmla="*/ 218131 w 111"/>
                <a:gd name="T9" fmla="*/ 297423 h 272"/>
                <a:gd name="T10" fmla="*/ 218131 w 111"/>
                <a:gd name="T11" fmla="*/ 281489 h 272"/>
                <a:gd name="T12" fmla="*/ 0 w 111"/>
                <a:gd name="T13" fmla="*/ 21244 h 272"/>
                <a:gd name="T14" fmla="*/ 0 w 111"/>
                <a:gd name="T15" fmla="*/ 0 h 272"/>
                <a:gd name="T16" fmla="*/ 0 w 111"/>
                <a:gd name="T17" fmla="*/ 0 h 272"/>
                <a:gd name="T18" fmla="*/ 0 w 111"/>
                <a:gd name="T19" fmla="*/ 0 h 272"/>
                <a:gd name="T20" fmla="*/ 0 w 111"/>
                <a:gd name="T21" fmla="*/ 0 h 272"/>
                <a:gd name="T22" fmla="*/ 295275 w 111"/>
                <a:gd name="T23" fmla="*/ 281489 h 272"/>
                <a:gd name="T24" fmla="*/ 295275 w 111"/>
                <a:gd name="T25" fmla="*/ 297423 h 272"/>
                <a:gd name="T26" fmla="*/ 133007 w 111"/>
                <a:gd name="T27" fmla="*/ 629367 h 272"/>
                <a:gd name="T28" fmla="*/ 66503 w 111"/>
                <a:gd name="T29" fmla="*/ 714345 h 272"/>
                <a:gd name="T30" fmla="*/ 63843 w 111"/>
                <a:gd name="T31" fmla="*/ 722312 h 272"/>
                <a:gd name="T32" fmla="*/ 148968 w 111"/>
                <a:gd name="T33" fmla="*/ 61078 h 272"/>
                <a:gd name="T34" fmla="*/ 239412 w 111"/>
                <a:gd name="T35" fmla="*/ 281489 h 272"/>
                <a:gd name="T36" fmla="*/ 239412 w 111"/>
                <a:gd name="T37" fmla="*/ 297423 h 272"/>
                <a:gd name="T38" fmla="*/ 122366 w 111"/>
                <a:gd name="T39" fmla="*/ 610779 h 272"/>
                <a:gd name="T40" fmla="*/ 276654 w 111"/>
                <a:gd name="T41" fmla="*/ 297423 h 272"/>
                <a:gd name="T42" fmla="*/ 276654 w 111"/>
                <a:gd name="T43" fmla="*/ 281489 h 272"/>
                <a:gd name="T44" fmla="*/ 148968 w 111"/>
                <a:gd name="T45" fmla="*/ 61078 h 2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7" name="Freeform 89"/>
            <p:cNvSpPr>
              <a:spLocks noEditPoints="1"/>
            </p:cNvSpPr>
            <p:nvPr userDrawn="1"/>
          </p:nvSpPr>
          <p:spPr bwMode="auto">
            <a:xfrm>
              <a:off x="49164" y="18192"/>
              <a:ext cx="2985" cy="7223"/>
            </a:xfrm>
            <a:custGeom>
              <a:avLst/>
              <a:gdLst>
                <a:gd name="T0" fmla="*/ 263808 w 112"/>
                <a:gd name="T1" fmla="*/ 722312 h 272"/>
                <a:gd name="T2" fmla="*/ 231832 w 112"/>
                <a:gd name="T3" fmla="*/ 722312 h 272"/>
                <a:gd name="T4" fmla="*/ 229167 w 112"/>
                <a:gd name="T5" fmla="*/ 714345 h 272"/>
                <a:gd name="T6" fmla="*/ 165213 w 112"/>
                <a:gd name="T7" fmla="*/ 629367 h 272"/>
                <a:gd name="T8" fmla="*/ 0 w 112"/>
                <a:gd name="T9" fmla="*/ 297423 h 272"/>
                <a:gd name="T10" fmla="*/ 0 w 112"/>
                <a:gd name="T11" fmla="*/ 281489 h 272"/>
                <a:gd name="T12" fmla="*/ 298450 w 112"/>
                <a:gd name="T13" fmla="*/ 0 h 272"/>
                <a:gd name="T14" fmla="*/ 298450 w 112"/>
                <a:gd name="T15" fmla="*/ 0 h 272"/>
                <a:gd name="T16" fmla="*/ 298450 w 112"/>
                <a:gd name="T17" fmla="*/ 0 h 272"/>
                <a:gd name="T18" fmla="*/ 298450 w 112"/>
                <a:gd name="T19" fmla="*/ 21244 h 272"/>
                <a:gd name="T20" fmla="*/ 77277 w 112"/>
                <a:gd name="T21" fmla="*/ 281489 h 272"/>
                <a:gd name="T22" fmla="*/ 79942 w 112"/>
                <a:gd name="T23" fmla="*/ 297423 h 272"/>
                <a:gd name="T24" fmla="*/ 205184 w 112"/>
                <a:gd name="T25" fmla="*/ 616090 h 272"/>
                <a:gd name="T26" fmla="*/ 261144 w 112"/>
                <a:gd name="T27" fmla="*/ 709034 h 272"/>
                <a:gd name="T28" fmla="*/ 263808 w 112"/>
                <a:gd name="T29" fmla="*/ 722312 h 272"/>
                <a:gd name="T30" fmla="*/ 151890 w 112"/>
                <a:gd name="T31" fmla="*/ 61078 h 272"/>
                <a:gd name="T32" fmla="*/ 21318 w 112"/>
                <a:gd name="T33" fmla="*/ 281489 h 272"/>
                <a:gd name="T34" fmla="*/ 21318 w 112"/>
                <a:gd name="T35" fmla="*/ 297423 h 272"/>
                <a:gd name="T36" fmla="*/ 178537 w 112"/>
                <a:gd name="T37" fmla="*/ 616090 h 272"/>
                <a:gd name="T38" fmla="*/ 58624 w 112"/>
                <a:gd name="T39" fmla="*/ 297423 h 272"/>
                <a:gd name="T40" fmla="*/ 58624 w 112"/>
                <a:gd name="T41" fmla="*/ 281489 h 272"/>
                <a:gd name="T42" fmla="*/ 151890 w 112"/>
                <a:gd name="T43" fmla="*/ 61078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8" name="Freeform 90"/>
            <p:cNvSpPr>
              <a:spLocks noEditPoints="1"/>
            </p:cNvSpPr>
            <p:nvPr userDrawn="1"/>
          </p:nvSpPr>
          <p:spPr bwMode="auto">
            <a:xfrm>
              <a:off x="50895" y="18192"/>
              <a:ext cx="2508" cy="7223"/>
            </a:xfrm>
            <a:custGeom>
              <a:avLst/>
              <a:gdLst>
                <a:gd name="T0" fmla="*/ 157433 w 94"/>
                <a:gd name="T1" fmla="*/ 722312 h 272"/>
                <a:gd name="T2" fmla="*/ 93392 w 94"/>
                <a:gd name="T3" fmla="*/ 722312 h 272"/>
                <a:gd name="T4" fmla="*/ 93392 w 94"/>
                <a:gd name="T5" fmla="*/ 711690 h 272"/>
                <a:gd name="T6" fmla="*/ 66709 w 94"/>
                <a:gd name="T7" fmla="*/ 626712 h 272"/>
                <a:gd name="T8" fmla="*/ 0 w 94"/>
                <a:gd name="T9" fmla="*/ 297423 h 272"/>
                <a:gd name="T10" fmla="*/ 0 w 94"/>
                <a:gd name="T11" fmla="*/ 292111 h 272"/>
                <a:gd name="T12" fmla="*/ 0 w 94"/>
                <a:gd name="T13" fmla="*/ 281489 h 272"/>
                <a:gd name="T14" fmla="*/ 125413 w 94"/>
                <a:gd name="T15" fmla="*/ 0 h 272"/>
                <a:gd name="T16" fmla="*/ 250825 w 94"/>
                <a:gd name="T17" fmla="*/ 281489 h 272"/>
                <a:gd name="T18" fmla="*/ 250825 w 94"/>
                <a:gd name="T19" fmla="*/ 297423 h 272"/>
                <a:gd name="T20" fmla="*/ 184116 w 94"/>
                <a:gd name="T21" fmla="*/ 626712 h 272"/>
                <a:gd name="T22" fmla="*/ 157433 w 94"/>
                <a:gd name="T23" fmla="*/ 711690 h 272"/>
                <a:gd name="T24" fmla="*/ 157433 w 94"/>
                <a:gd name="T25" fmla="*/ 722312 h 272"/>
                <a:gd name="T26" fmla="*/ 112071 w 94"/>
                <a:gd name="T27" fmla="*/ 701068 h 272"/>
                <a:gd name="T28" fmla="*/ 138754 w 94"/>
                <a:gd name="T29" fmla="*/ 701068 h 272"/>
                <a:gd name="T30" fmla="*/ 165438 w 94"/>
                <a:gd name="T31" fmla="*/ 618745 h 272"/>
                <a:gd name="T32" fmla="*/ 229478 w 94"/>
                <a:gd name="T33" fmla="*/ 297423 h 272"/>
                <a:gd name="T34" fmla="*/ 229478 w 94"/>
                <a:gd name="T35" fmla="*/ 281489 h 272"/>
                <a:gd name="T36" fmla="*/ 125413 w 94"/>
                <a:gd name="T37" fmla="*/ 21244 h 272"/>
                <a:gd name="T38" fmla="*/ 21347 w 94"/>
                <a:gd name="T39" fmla="*/ 281489 h 272"/>
                <a:gd name="T40" fmla="*/ 21347 w 94"/>
                <a:gd name="T41" fmla="*/ 292111 h 272"/>
                <a:gd name="T42" fmla="*/ 21347 w 94"/>
                <a:gd name="T43" fmla="*/ 297423 h 272"/>
                <a:gd name="T44" fmla="*/ 82719 w 94"/>
                <a:gd name="T45" fmla="*/ 618745 h 272"/>
                <a:gd name="T46" fmla="*/ 112071 w 94"/>
                <a:gd name="T47" fmla="*/ 701068 h 2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9" name="Freeform 91"/>
            <p:cNvSpPr>
              <a:spLocks noEditPoints="1"/>
            </p:cNvSpPr>
            <p:nvPr userDrawn="1"/>
          </p:nvSpPr>
          <p:spPr bwMode="auto">
            <a:xfrm>
              <a:off x="57324" y="17446"/>
              <a:ext cx="8255" cy="5525"/>
            </a:xfrm>
            <a:custGeom>
              <a:avLst/>
              <a:gdLst>
                <a:gd name="T0" fmla="*/ 665726 w 310"/>
                <a:gd name="T1" fmla="*/ 552450 h 208"/>
                <a:gd name="T2" fmla="*/ 162437 w 310"/>
                <a:gd name="T3" fmla="*/ 552450 h 208"/>
                <a:gd name="T4" fmla="*/ 0 w 310"/>
                <a:gd name="T5" fmla="*/ 393089 h 208"/>
                <a:gd name="T6" fmla="*/ 162437 w 310"/>
                <a:gd name="T7" fmla="*/ 233729 h 208"/>
                <a:gd name="T8" fmla="*/ 165100 w 310"/>
                <a:gd name="T9" fmla="*/ 233729 h 208"/>
                <a:gd name="T10" fmla="*/ 439379 w 310"/>
                <a:gd name="T11" fmla="*/ 0 h 208"/>
                <a:gd name="T12" fmla="*/ 713658 w 310"/>
                <a:gd name="T13" fmla="*/ 239041 h 208"/>
                <a:gd name="T14" fmla="*/ 825500 w 310"/>
                <a:gd name="T15" fmla="*/ 393089 h 208"/>
                <a:gd name="T16" fmla="*/ 665726 w 310"/>
                <a:gd name="T17" fmla="*/ 552450 h 208"/>
                <a:gd name="T18" fmla="*/ 162437 w 310"/>
                <a:gd name="T19" fmla="*/ 254977 h 208"/>
                <a:gd name="T20" fmla="*/ 23966 w 310"/>
                <a:gd name="T21" fmla="*/ 393089 h 208"/>
                <a:gd name="T22" fmla="*/ 162437 w 310"/>
                <a:gd name="T23" fmla="*/ 531202 h 208"/>
                <a:gd name="T24" fmla="*/ 665726 w 310"/>
                <a:gd name="T25" fmla="*/ 531202 h 208"/>
                <a:gd name="T26" fmla="*/ 801534 w 310"/>
                <a:gd name="T27" fmla="*/ 393089 h 208"/>
                <a:gd name="T28" fmla="*/ 697681 w 310"/>
                <a:gd name="T29" fmla="*/ 260289 h 208"/>
                <a:gd name="T30" fmla="*/ 692355 w 310"/>
                <a:gd name="T31" fmla="*/ 257633 h 208"/>
                <a:gd name="T32" fmla="*/ 689692 w 310"/>
                <a:gd name="T33" fmla="*/ 249665 h 208"/>
                <a:gd name="T34" fmla="*/ 439379 w 310"/>
                <a:gd name="T35" fmla="*/ 23904 h 208"/>
                <a:gd name="T36" fmla="*/ 186403 w 310"/>
                <a:gd name="T37" fmla="*/ 247009 h 208"/>
                <a:gd name="T38" fmla="*/ 183740 w 310"/>
                <a:gd name="T39" fmla="*/ 257633 h 208"/>
                <a:gd name="T40" fmla="*/ 173089 w 310"/>
                <a:gd name="T41" fmla="*/ 257633 h 208"/>
                <a:gd name="T42" fmla="*/ 162437 w 310"/>
                <a:gd name="T43" fmla="*/ 254977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rgbClr val="70CFEE"/>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80" name="Group 42"/>
          <p:cNvGrpSpPr>
            <a:grpSpLocks/>
          </p:cNvGrpSpPr>
          <p:nvPr userDrawn="1"/>
        </p:nvGrpSpPr>
        <p:grpSpPr bwMode="auto">
          <a:xfrm>
            <a:off x="10482711" y="-1320798"/>
            <a:ext cx="1342676" cy="1181100"/>
            <a:chOff x="92821" y="40655"/>
            <a:chExt cx="20970" cy="18446"/>
          </a:xfrm>
        </p:grpSpPr>
        <p:sp>
          <p:nvSpPr>
            <p:cNvPr id="181" name="Freeform 63"/>
            <p:cNvSpPr>
              <a:spLocks noEditPoints="1"/>
            </p:cNvSpPr>
            <p:nvPr userDrawn="1"/>
          </p:nvSpPr>
          <p:spPr bwMode="auto">
            <a:xfrm>
              <a:off x="93242" y="48539"/>
              <a:ext cx="14724" cy="9496"/>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182" name="Group 64"/>
            <p:cNvGrpSpPr>
              <a:grpSpLocks/>
            </p:cNvGrpSpPr>
            <p:nvPr userDrawn="1"/>
          </p:nvGrpSpPr>
          <p:grpSpPr bwMode="auto">
            <a:xfrm>
              <a:off x="99044" y="51276"/>
              <a:ext cx="4048" cy="4000"/>
              <a:chOff x="99044" y="51276"/>
              <a:chExt cx="4048" cy="4000"/>
            </a:xfrm>
          </p:grpSpPr>
          <p:sp>
            <p:nvSpPr>
              <p:cNvPr id="189" name="Freeform 71"/>
              <p:cNvSpPr>
                <a:spLocks noEditPoints="1"/>
              </p:cNvSpPr>
              <p:nvPr userDrawn="1"/>
            </p:nvSpPr>
            <p:spPr bwMode="auto">
              <a:xfrm>
                <a:off x="100361" y="52546"/>
                <a:ext cx="1461" cy="1460"/>
              </a:xfrm>
              <a:custGeom>
                <a:avLst/>
                <a:gdLst>
                  <a:gd name="T0" fmla="*/ 71153 w 39"/>
                  <a:gd name="T1" fmla="*/ 146050 h 39"/>
                  <a:gd name="T2" fmla="*/ 0 w 39"/>
                  <a:gd name="T3" fmla="*/ 74897 h 39"/>
                  <a:gd name="T4" fmla="*/ 71153 w 39"/>
                  <a:gd name="T5" fmla="*/ 0 h 39"/>
                  <a:gd name="T6" fmla="*/ 146050 w 39"/>
                  <a:gd name="T7" fmla="*/ 74897 h 39"/>
                  <a:gd name="T8" fmla="*/ 71153 w 39"/>
                  <a:gd name="T9" fmla="*/ 146050 h 39"/>
                  <a:gd name="T10" fmla="*/ 71153 w 39"/>
                  <a:gd name="T11" fmla="*/ 26214 h 39"/>
                  <a:gd name="T12" fmla="*/ 22469 w 39"/>
                  <a:gd name="T13" fmla="*/ 74897 h 39"/>
                  <a:gd name="T14" fmla="*/ 71153 w 39"/>
                  <a:gd name="T15" fmla="*/ 123581 h 39"/>
                  <a:gd name="T16" fmla="*/ 119836 w 39"/>
                  <a:gd name="T17" fmla="*/ 74897 h 39"/>
                  <a:gd name="T18" fmla="*/ 71153 w 39"/>
                  <a:gd name="T19" fmla="*/ 2621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0" name="Rectangle 72"/>
              <p:cNvSpPr>
                <a:spLocks noChangeArrowheads="1"/>
              </p:cNvSpPr>
              <p:nvPr userDrawn="1"/>
            </p:nvSpPr>
            <p:spPr bwMode="auto">
              <a:xfrm>
                <a:off x="100917" y="51276"/>
                <a:ext cx="349" cy="96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1" name="Rectangle 73"/>
              <p:cNvSpPr>
                <a:spLocks noChangeArrowheads="1"/>
              </p:cNvSpPr>
              <p:nvPr userDrawn="1"/>
            </p:nvSpPr>
            <p:spPr bwMode="auto">
              <a:xfrm>
                <a:off x="100917" y="54308"/>
                <a:ext cx="349" cy="96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2" name="Rectangle 74"/>
              <p:cNvSpPr>
                <a:spLocks noChangeArrowheads="1"/>
              </p:cNvSpPr>
              <p:nvPr userDrawn="1"/>
            </p:nvSpPr>
            <p:spPr bwMode="auto">
              <a:xfrm>
                <a:off x="99044" y="53101"/>
                <a:ext cx="1016" cy="3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3" name="Rectangle 75"/>
              <p:cNvSpPr>
                <a:spLocks noChangeArrowheads="1"/>
              </p:cNvSpPr>
              <p:nvPr userDrawn="1"/>
            </p:nvSpPr>
            <p:spPr bwMode="auto">
              <a:xfrm>
                <a:off x="102123" y="53101"/>
                <a:ext cx="969" cy="3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4" name="Freeform 76"/>
              <p:cNvSpPr>
                <a:spLocks/>
              </p:cNvSpPr>
              <p:nvPr userDrawn="1"/>
            </p:nvSpPr>
            <p:spPr bwMode="auto">
              <a:xfrm>
                <a:off x="99837" y="52054"/>
                <a:ext cx="635" cy="603"/>
              </a:xfrm>
              <a:custGeom>
                <a:avLst/>
                <a:gdLst>
                  <a:gd name="T0" fmla="*/ 41275 w 40"/>
                  <a:gd name="T1" fmla="*/ 60325 h 38"/>
                  <a:gd name="T2" fmla="*/ 0 w 40"/>
                  <a:gd name="T3" fmla="*/ 22225 h 38"/>
                  <a:gd name="T4" fmla="*/ 22225 w 40"/>
                  <a:gd name="T5" fmla="*/ 0 h 38"/>
                  <a:gd name="T6" fmla="*/ 63500 w 40"/>
                  <a:gd name="T7" fmla="*/ 38100 h 38"/>
                  <a:gd name="T8" fmla="*/ 4127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5" name="Freeform 77"/>
              <p:cNvSpPr>
                <a:spLocks/>
              </p:cNvSpPr>
              <p:nvPr userDrawn="1"/>
            </p:nvSpPr>
            <p:spPr bwMode="auto">
              <a:xfrm>
                <a:off x="99837" y="53863"/>
                <a:ext cx="635" cy="635"/>
              </a:xfrm>
              <a:custGeom>
                <a:avLst/>
                <a:gdLst>
                  <a:gd name="T0" fmla="*/ 22225 w 40"/>
                  <a:gd name="T1" fmla="*/ 63500 h 40"/>
                  <a:gd name="T2" fmla="*/ 0 w 40"/>
                  <a:gd name="T3" fmla="*/ 41275 h 40"/>
                  <a:gd name="T4" fmla="*/ 41275 w 40"/>
                  <a:gd name="T5" fmla="*/ 0 h 40"/>
                  <a:gd name="T6" fmla="*/ 63500 w 40"/>
                  <a:gd name="T7" fmla="*/ 25400 h 40"/>
                  <a:gd name="T8" fmla="*/ 2222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6" name="Freeform 78"/>
              <p:cNvSpPr>
                <a:spLocks/>
              </p:cNvSpPr>
              <p:nvPr userDrawn="1"/>
            </p:nvSpPr>
            <p:spPr bwMode="auto">
              <a:xfrm>
                <a:off x="101711" y="52054"/>
                <a:ext cx="635" cy="603"/>
              </a:xfrm>
              <a:custGeom>
                <a:avLst/>
                <a:gdLst>
                  <a:gd name="T0" fmla="*/ 22225 w 40"/>
                  <a:gd name="T1" fmla="*/ 60325 h 38"/>
                  <a:gd name="T2" fmla="*/ 0 w 40"/>
                  <a:gd name="T3" fmla="*/ 38100 h 38"/>
                  <a:gd name="T4" fmla="*/ 41275 w 40"/>
                  <a:gd name="T5" fmla="*/ 0 h 38"/>
                  <a:gd name="T6" fmla="*/ 63500 w 40"/>
                  <a:gd name="T7" fmla="*/ 22225 h 38"/>
                  <a:gd name="T8" fmla="*/ 2222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7" name="Freeform 79"/>
              <p:cNvSpPr>
                <a:spLocks/>
              </p:cNvSpPr>
              <p:nvPr userDrawn="1"/>
            </p:nvSpPr>
            <p:spPr bwMode="auto">
              <a:xfrm>
                <a:off x="101711" y="53863"/>
                <a:ext cx="635" cy="635"/>
              </a:xfrm>
              <a:custGeom>
                <a:avLst/>
                <a:gdLst>
                  <a:gd name="T0" fmla="*/ 41275 w 40"/>
                  <a:gd name="T1" fmla="*/ 63500 h 40"/>
                  <a:gd name="T2" fmla="*/ 0 w 40"/>
                  <a:gd name="T3" fmla="*/ 25400 h 40"/>
                  <a:gd name="T4" fmla="*/ 22225 w 40"/>
                  <a:gd name="T5" fmla="*/ 0 h 40"/>
                  <a:gd name="T6" fmla="*/ 63500 w 40"/>
                  <a:gd name="T7" fmla="*/ 41275 h 40"/>
                  <a:gd name="T8" fmla="*/ 4127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183" name="Freeform 65"/>
            <p:cNvSpPr>
              <a:spLocks noEditPoints="1"/>
            </p:cNvSpPr>
            <p:nvPr userDrawn="1"/>
          </p:nvSpPr>
          <p:spPr bwMode="auto">
            <a:xfrm>
              <a:off x="98980" y="50292"/>
              <a:ext cx="5096" cy="5064"/>
            </a:xfrm>
            <a:custGeom>
              <a:avLst/>
              <a:gdLst>
                <a:gd name="T0" fmla="*/ 423407 w 136"/>
                <a:gd name="T1" fmla="*/ 506413 h 135"/>
                <a:gd name="T2" fmla="*/ 400925 w 136"/>
                <a:gd name="T3" fmla="*/ 483906 h 135"/>
                <a:gd name="T4" fmla="*/ 438395 w 136"/>
                <a:gd name="T5" fmla="*/ 435140 h 135"/>
                <a:gd name="T6" fmla="*/ 464623 w 136"/>
                <a:gd name="T7" fmla="*/ 453896 h 135"/>
                <a:gd name="T8" fmla="*/ 423407 w 136"/>
                <a:gd name="T9" fmla="*/ 506413 h 135"/>
                <a:gd name="T10" fmla="*/ 483358 w 136"/>
                <a:gd name="T11" fmla="*/ 416384 h 135"/>
                <a:gd name="T12" fmla="*/ 453383 w 136"/>
                <a:gd name="T13" fmla="*/ 405130 h 135"/>
                <a:gd name="T14" fmla="*/ 472117 w 136"/>
                <a:gd name="T15" fmla="*/ 345111 h 135"/>
                <a:gd name="T16" fmla="*/ 502093 w 136"/>
                <a:gd name="T17" fmla="*/ 352613 h 135"/>
                <a:gd name="T18" fmla="*/ 483358 w 136"/>
                <a:gd name="T19" fmla="*/ 416384 h 135"/>
                <a:gd name="T20" fmla="*/ 509587 w 136"/>
                <a:gd name="T21" fmla="*/ 311350 h 135"/>
                <a:gd name="T22" fmla="*/ 475864 w 136"/>
                <a:gd name="T23" fmla="*/ 311350 h 135"/>
                <a:gd name="T24" fmla="*/ 475864 w 136"/>
                <a:gd name="T25" fmla="*/ 300097 h 135"/>
                <a:gd name="T26" fmla="*/ 472117 w 136"/>
                <a:gd name="T27" fmla="*/ 251331 h 135"/>
                <a:gd name="T28" fmla="*/ 502093 w 136"/>
                <a:gd name="T29" fmla="*/ 243828 h 135"/>
                <a:gd name="T30" fmla="*/ 509587 w 136"/>
                <a:gd name="T31" fmla="*/ 300097 h 135"/>
                <a:gd name="T32" fmla="*/ 509587 w 136"/>
                <a:gd name="T33" fmla="*/ 311350 h 135"/>
                <a:gd name="T34" fmla="*/ 464623 w 136"/>
                <a:gd name="T35" fmla="*/ 213819 h 135"/>
                <a:gd name="T36" fmla="*/ 438395 w 136"/>
                <a:gd name="T37" fmla="*/ 161302 h 135"/>
                <a:gd name="T38" fmla="*/ 464623 w 136"/>
                <a:gd name="T39" fmla="*/ 142546 h 135"/>
                <a:gd name="T40" fmla="*/ 494599 w 136"/>
                <a:gd name="T41" fmla="*/ 202565 h 135"/>
                <a:gd name="T42" fmla="*/ 464623 w 136"/>
                <a:gd name="T43" fmla="*/ 213819 h 135"/>
                <a:gd name="T44" fmla="*/ 415913 w 136"/>
                <a:gd name="T45" fmla="*/ 131292 h 135"/>
                <a:gd name="T46" fmla="*/ 370949 w 136"/>
                <a:gd name="T47" fmla="*/ 86278 h 135"/>
                <a:gd name="T48" fmla="*/ 393431 w 136"/>
                <a:gd name="T49" fmla="*/ 60019 h 135"/>
                <a:gd name="T50" fmla="*/ 442142 w 136"/>
                <a:gd name="T51" fmla="*/ 108785 h 135"/>
                <a:gd name="T52" fmla="*/ 415913 w 136"/>
                <a:gd name="T53" fmla="*/ 131292 h 135"/>
                <a:gd name="T54" fmla="*/ 26229 w 136"/>
                <a:gd name="T55" fmla="*/ 108785 h 135"/>
                <a:gd name="T56" fmla="*/ 0 w 136"/>
                <a:gd name="T57" fmla="*/ 86278 h 135"/>
                <a:gd name="T58" fmla="*/ 48711 w 136"/>
                <a:gd name="T59" fmla="*/ 48766 h 135"/>
                <a:gd name="T60" fmla="*/ 67445 w 136"/>
                <a:gd name="T61" fmla="*/ 75024 h 135"/>
                <a:gd name="T62" fmla="*/ 26229 w 136"/>
                <a:gd name="T63" fmla="*/ 108785 h 135"/>
                <a:gd name="T64" fmla="*/ 340974 w 136"/>
                <a:gd name="T65" fmla="*/ 67522 h 135"/>
                <a:gd name="T66" fmla="*/ 288516 w 136"/>
                <a:gd name="T67" fmla="*/ 45014 h 135"/>
                <a:gd name="T68" fmla="*/ 296010 w 136"/>
                <a:gd name="T69" fmla="*/ 11254 h 135"/>
                <a:gd name="T70" fmla="*/ 359708 w 136"/>
                <a:gd name="T71" fmla="*/ 37512 h 135"/>
                <a:gd name="T72" fmla="*/ 340974 w 136"/>
                <a:gd name="T73" fmla="*/ 67522 h 135"/>
                <a:gd name="T74" fmla="*/ 97421 w 136"/>
                <a:gd name="T75" fmla="*/ 56268 h 135"/>
                <a:gd name="T76" fmla="*/ 82433 w 136"/>
                <a:gd name="T77" fmla="*/ 30010 h 135"/>
                <a:gd name="T78" fmla="*/ 146132 w 136"/>
                <a:gd name="T79" fmla="*/ 7502 h 135"/>
                <a:gd name="T80" fmla="*/ 153625 w 136"/>
                <a:gd name="T81" fmla="*/ 37512 h 135"/>
                <a:gd name="T82" fmla="*/ 97421 w 136"/>
                <a:gd name="T83" fmla="*/ 56268 h 135"/>
                <a:gd name="T84" fmla="*/ 251047 w 136"/>
                <a:gd name="T85" fmla="*/ 33761 h 135"/>
                <a:gd name="T86" fmla="*/ 191095 w 136"/>
                <a:gd name="T87" fmla="*/ 33761 h 135"/>
                <a:gd name="T88" fmla="*/ 187348 w 136"/>
                <a:gd name="T89" fmla="*/ 0 h 135"/>
                <a:gd name="T90" fmla="*/ 254794 w 136"/>
                <a:gd name="T91" fmla="*/ 3751 h 135"/>
                <a:gd name="T92" fmla="*/ 251047 w 136"/>
                <a:gd name="T93" fmla="*/ 33761 h 13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4" name="Freeform 66"/>
            <p:cNvSpPr>
              <a:spLocks noEditPoints="1"/>
            </p:cNvSpPr>
            <p:nvPr userDrawn="1"/>
          </p:nvSpPr>
          <p:spPr bwMode="auto">
            <a:xfrm>
              <a:off x="92821" y="42608"/>
              <a:ext cx="18637" cy="8287"/>
            </a:xfrm>
            <a:custGeom>
              <a:avLst/>
              <a:gdLst>
                <a:gd name="T0" fmla="*/ 1818726 w 497"/>
                <a:gd name="T1" fmla="*/ 768680 h 221"/>
                <a:gd name="T2" fmla="*/ 1863725 w 497"/>
                <a:gd name="T3" fmla="*/ 821176 h 221"/>
                <a:gd name="T4" fmla="*/ 1803726 w 497"/>
                <a:gd name="T5" fmla="*/ 731184 h 221"/>
                <a:gd name="T6" fmla="*/ 1811226 w 497"/>
                <a:gd name="T7" fmla="*/ 659940 h 221"/>
                <a:gd name="T8" fmla="*/ 1803726 w 497"/>
                <a:gd name="T9" fmla="*/ 731184 h 221"/>
                <a:gd name="T10" fmla="*/ 1739977 w 497"/>
                <a:gd name="T11" fmla="*/ 581197 h 221"/>
                <a:gd name="T12" fmla="*/ 1796226 w 497"/>
                <a:gd name="T13" fmla="*/ 622444 h 221"/>
                <a:gd name="T14" fmla="*/ 1721227 w 497"/>
                <a:gd name="T15" fmla="*/ 547450 h 221"/>
                <a:gd name="T16" fmla="*/ 1713727 w 497"/>
                <a:gd name="T17" fmla="*/ 476207 h 221"/>
                <a:gd name="T18" fmla="*/ 1721227 w 497"/>
                <a:gd name="T19" fmla="*/ 547450 h 221"/>
                <a:gd name="T20" fmla="*/ 1627478 w 497"/>
                <a:gd name="T21" fmla="*/ 412463 h 221"/>
                <a:gd name="T22" fmla="*/ 1691227 w 497"/>
                <a:gd name="T23" fmla="*/ 442460 h 221"/>
                <a:gd name="T24" fmla="*/ 26250 w 497"/>
                <a:gd name="T25" fmla="*/ 412463 h 221"/>
                <a:gd name="T26" fmla="*/ 44999 w 497"/>
                <a:gd name="T27" fmla="*/ 341219 h 221"/>
                <a:gd name="T28" fmla="*/ 26250 w 497"/>
                <a:gd name="T29" fmla="*/ 412463 h 221"/>
                <a:gd name="T30" fmla="*/ 1559979 w 497"/>
                <a:gd name="T31" fmla="*/ 337469 h 221"/>
                <a:gd name="T32" fmla="*/ 1627478 w 497"/>
                <a:gd name="T33" fmla="*/ 359967 h 221"/>
                <a:gd name="T34" fmla="*/ 93749 w 497"/>
                <a:gd name="T35" fmla="*/ 337469 h 221"/>
                <a:gd name="T36" fmla="*/ 119998 w 497"/>
                <a:gd name="T37" fmla="*/ 266226 h 221"/>
                <a:gd name="T38" fmla="*/ 93749 w 497"/>
                <a:gd name="T39" fmla="*/ 337469 h 221"/>
                <a:gd name="T40" fmla="*/ 1484980 w 497"/>
                <a:gd name="T41" fmla="*/ 269976 h 221"/>
                <a:gd name="T42" fmla="*/ 1552479 w 497"/>
                <a:gd name="T43" fmla="*/ 284974 h 221"/>
                <a:gd name="T44" fmla="*/ 168748 w 497"/>
                <a:gd name="T45" fmla="*/ 266226 h 221"/>
                <a:gd name="T46" fmla="*/ 202497 w 497"/>
                <a:gd name="T47" fmla="*/ 202482 h 221"/>
                <a:gd name="T48" fmla="*/ 168748 w 497"/>
                <a:gd name="T49" fmla="*/ 266226 h 221"/>
                <a:gd name="T50" fmla="*/ 1402481 w 497"/>
                <a:gd name="T51" fmla="*/ 206231 h 221"/>
                <a:gd name="T52" fmla="*/ 1473730 w 497"/>
                <a:gd name="T53" fmla="*/ 217480 h 221"/>
                <a:gd name="T54" fmla="*/ 251247 w 497"/>
                <a:gd name="T55" fmla="*/ 206231 h 221"/>
                <a:gd name="T56" fmla="*/ 288746 w 497"/>
                <a:gd name="T57" fmla="*/ 146237 h 221"/>
                <a:gd name="T58" fmla="*/ 251247 w 497"/>
                <a:gd name="T59" fmla="*/ 206231 h 221"/>
                <a:gd name="T60" fmla="*/ 1316232 w 497"/>
                <a:gd name="T61" fmla="*/ 157486 h 221"/>
                <a:gd name="T62" fmla="*/ 1387481 w 497"/>
                <a:gd name="T63" fmla="*/ 161235 h 221"/>
                <a:gd name="T64" fmla="*/ 337495 w 497"/>
                <a:gd name="T65" fmla="*/ 153736 h 221"/>
                <a:gd name="T66" fmla="*/ 382495 w 497"/>
                <a:gd name="T67" fmla="*/ 97491 h 221"/>
                <a:gd name="T68" fmla="*/ 337495 w 497"/>
                <a:gd name="T69" fmla="*/ 153736 h 221"/>
                <a:gd name="T70" fmla="*/ 1222484 w 497"/>
                <a:gd name="T71" fmla="*/ 112490 h 221"/>
                <a:gd name="T72" fmla="*/ 1293733 w 497"/>
                <a:gd name="T73" fmla="*/ 108740 h 221"/>
                <a:gd name="T74" fmla="*/ 431244 w 497"/>
                <a:gd name="T75" fmla="*/ 112490 h 221"/>
                <a:gd name="T76" fmla="*/ 479994 w 497"/>
                <a:gd name="T77" fmla="*/ 59995 h 221"/>
                <a:gd name="T78" fmla="*/ 431244 w 497"/>
                <a:gd name="T79" fmla="*/ 112490 h 221"/>
                <a:gd name="T80" fmla="*/ 1128735 w 497"/>
                <a:gd name="T81" fmla="*/ 78743 h 221"/>
                <a:gd name="T82" fmla="*/ 1199984 w 497"/>
                <a:gd name="T83" fmla="*/ 67494 h 221"/>
                <a:gd name="T84" fmla="*/ 524993 w 497"/>
                <a:gd name="T85" fmla="*/ 78743 h 221"/>
                <a:gd name="T86" fmla="*/ 581242 w 497"/>
                <a:gd name="T87" fmla="*/ 29997 h 221"/>
                <a:gd name="T88" fmla="*/ 524993 w 497"/>
                <a:gd name="T89" fmla="*/ 78743 h 221"/>
                <a:gd name="T90" fmla="*/ 1027486 w 497"/>
                <a:gd name="T91" fmla="*/ 52495 h 221"/>
                <a:gd name="T92" fmla="*/ 1098735 w 497"/>
                <a:gd name="T93" fmla="*/ 37497 h 221"/>
                <a:gd name="T94" fmla="*/ 626242 w 497"/>
                <a:gd name="T95" fmla="*/ 52495 h 221"/>
                <a:gd name="T96" fmla="*/ 682491 w 497"/>
                <a:gd name="T97" fmla="*/ 11249 h 221"/>
                <a:gd name="T98" fmla="*/ 626242 w 497"/>
                <a:gd name="T99" fmla="*/ 52495 h 221"/>
                <a:gd name="T100" fmla="*/ 926238 w 497"/>
                <a:gd name="T101" fmla="*/ 37497 h 221"/>
                <a:gd name="T102" fmla="*/ 997487 w 497"/>
                <a:gd name="T103" fmla="*/ 14999 h 221"/>
                <a:gd name="T104" fmla="*/ 723740 w 497"/>
                <a:gd name="T105" fmla="*/ 37497 h 221"/>
                <a:gd name="T106" fmla="*/ 787489 w 497"/>
                <a:gd name="T107" fmla="*/ 0 h 221"/>
                <a:gd name="T108" fmla="*/ 723740 w 497"/>
                <a:gd name="T109" fmla="*/ 37497 h 221"/>
                <a:gd name="T110" fmla="*/ 824989 w 497"/>
                <a:gd name="T111" fmla="*/ 33747 h 221"/>
                <a:gd name="T112" fmla="*/ 892488 w 497"/>
                <a:gd name="T113" fmla="*/ 3750 h 2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5" name="Freeform 67"/>
            <p:cNvSpPr>
              <a:spLocks noEditPoints="1"/>
            </p:cNvSpPr>
            <p:nvPr userDrawn="1"/>
          </p:nvSpPr>
          <p:spPr bwMode="auto">
            <a:xfrm>
              <a:off x="95519" y="44592"/>
              <a:ext cx="13653" cy="5636"/>
            </a:xfrm>
            <a:custGeom>
              <a:avLst/>
              <a:gdLst>
                <a:gd name="T0" fmla="*/ 1308990 w 364"/>
                <a:gd name="T1" fmla="*/ 503450 h 150"/>
                <a:gd name="T2" fmla="*/ 1365250 w 364"/>
                <a:gd name="T3" fmla="*/ 552292 h 150"/>
                <a:gd name="T4" fmla="*/ 1293987 w 364"/>
                <a:gd name="T5" fmla="*/ 469636 h 150"/>
                <a:gd name="T6" fmla="*/ 1286486 w 364"/>
                <a:gd name="T7" fmla="*/ 398251 h 150"/>
                <a:gd name="T8" fmla="*/ 1293987 w 364"/>
                <a:gd name="T9" fmla="*/ 469636 h 150"/>
                <a:gd name="T10" fmla="*/ 1200220 w 364"/>
                <a:gd name="T11" fmla="*/ 334381 h 150"/>
                <a:gd name="T12" fmla="*/ 1263981 w 364"/>
                <a:gd name="T13" fmla="*/ 368194 h 150"/>
                <a:gd name="T14" fmla="*/ 1173965 w 364"/>
                <a:gd name="T15" fmla="*/ 308081 h 150"/>
                <a:gd name="T16" fmla="*/ 1151461 w 364"/>
                <a:gd name="T17" fmla="*/ 236696 h 150"/>
                <a:gd name="T18" fmla="*/ 1173965 w 364"/>
                <a:gd name="T19" fmla="*/ 308081 h 150"/>
                <a:gd name="T20" fmla="*/ 1053943 w 364"/>
                <a:gd name="T21" fmla="*/ 195369 h 150"/>
                <a:gd name="T22" fmla="*/ 1125206 w 364"/>
                <a:gd name="T23" fmla="*/ 210397 h 150"/>
                <a:gd name="T24" fmla="*/ 18753 w 364"/>
                <a:gd name="T25" fmla="*/ 225425 h 150"/>
                <a:gd name="T26" fmla="*/ 52510 w 364"/>
                <a:gd name="T27" fmla="*/ 161555 h 150"/>
                <a:gd name="T28" fmla="*/ 18753 w 364"/>
                <a:gd name="T29" fmla="*/ 225425 h 150"/>
                <a:gd name="T30" fmla="*/ 967677 w 364"/>
                <a:gd name="T31" fmla="*/ 142769 h 150"/>
                <a:gd name="T32" fmla="*/ 1038940 w 364"/>
                <a:gd name="T33" fmla="*/ 146526 h 150"/>
                <a:gd name="T34" fmla="*/ 101269 w 364"/>
                <a:gd name="T35" fmla="*/ 165312 h 150"/>
                <a:gd name="T36" fmla="*/ 142526 w 364"/>
                <a:gd name="T37" fmla="*/ 105198 h 150"/>
                <a:gd name="T38" fmla="*/ 101269 w 364"/>
                <a:gd name="T39" fmla="*/ 165312 h 150"/>
                <a:gd name="T40" fmla="*/ 877661 w 364"/>
                <a:gd name="T41" fmla="*/ 97684 h 150"/>
                <a:gd name="T42" fmla="*/ 948924 w 364"/>
                <a:gd name="T43" fmla="*/ 93927 h 150"/>
                <a:gd name="T44" fmla="*/ 191285 w 364"/>
                <a:gd name="T45" fmla="*/ 116470 h 150"/>
                <a:gd name="T46" fmla="*/ 236293 w 364"/>
                <a:gd name="T47" fmla="*/ 60113 h 150"/>
                <a:gd name="T48" fmla="*/ 191285 w 364"/>
                <a:gd name="T49" fmla="*/ 116470 h 150"/>
                <a:gd name="T50" fmla="*/ 780143 w 364"/>
                <a:gd name="T51" fmla="*/ 63870 h 150"/>
                <a:gd name="T52" fmla="*/ 851406 w 364"/>
                <a:gd name="T53" fmla="*/ 52599 h 150"/>
                <a:gd name="T54" fmla="*/ 285052 w 364"/>
                <a:gd name="T55" fmla="*/ 78899 h 150"/>
                <a:gd name="T56" fmla="*/ 337562 w 364"/>
                <a:gd name="T57" fmla="*/ 30057 h 150"/>
                <a:gd name="T58" fmla="*/ 285052 w 364"/>
                <a:gd name="T59" fmla="*/ 78899 h 150"/>
                <a:gd name="T60" fmla="*/ 682625 w 364"/>
                <a:gd name="T61" fmla="*/ 41328 h 150"/>
                <a:gd name="T62" fmla="*/ 753888 w 364"/>
                <a:gd name="T63" fmla="*/ 22543 h 150"/>
                <a:gd name="T64" fmla="*/ 382570 w 364"/>
                <a:gd name="T65" fmla="*/ 52599 h 150"/>
                <a:gd name="T66" fmla="*/ 438830 w 364"/>
                <a:gd name="T67" fmla="*/ 7514 h 150"/>
                <a:gd name="T68" fmla="*/ 382570 w 364"/>
                <a:gd name="T69" fmla="*/ 52599 h 150"/>
                <a:gd name="T70" fmla="*/ 581356 w 364"/>
                <a:gd name="T71" fmla="*/ 33814 h 150"/>
                <a:gd name="T72" fmla="*/ 648869 w 364"/>
                <a:gd name="T73" fmla="*/ 3757 h 150"/>
                <a:gd name="T74" fmla="*/ 480088 w 364"/>
                <a:gd name="T75" fmla="*/ 37571 h 150"/>
                <a:gd name="T76" fmla="*/ 543850 w 364"/>
                <a:gd name="T77" fmla="*/ 0 h 150"/>
                <a:gd name="T78" fmla="*/ 480088 w 364"/>
                <a:gd name="T79" fmla="*/ 37571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6" name="Freeform 68"/>
            <p:cNvSpPr>
              <a:spLocks noEditPoints="1"/>
            </p:cNvSpPr>
            <p:nvPr userDrawn="1"/>
          </p:nvSpPr>
          <p:spPr bwMode="auto">
            <a:xfrm>
              <a:off x="98409" y="46704"/>
              <a:ext cx="9302" cy="5731"/>
            </a:xfrm>
            <a:custGeom>
              <a:avLst/>
              <a:gdLst>
                <a:gd name="T0" fmla="*/ 900266 w 248"/>
                <a:gd name="T1" fmla="*/ 573088 h 153"/>
                <a:gd name="T2" fmla="*/ 889013 w 248"/>
                <a:gd name="T3" fmla="*/ 509412 h 153"/>
                <a:gd name="T4" fmla="*/ 919022 w 248"/>
                <a:gd name="T5" fmla="*/ 501920 h 153"/>
                <a:gd name="T6" fmla="*/ 930275 w 248"/>
                <a:gd name="T7" fmla="*/ 565597 h 153"/>
                <a:gd name="T8" fmla="*/ 900266 w 248"/>
                <a:gd name="T9" fmla="*/ 573088 h 153"/>
                <a:gd name="T10" fmla="*/ 877759 w 248"/>
                <a:gd name="T11" fmla="*/ 471955 h 153"/>
                <a:gd name="T12" fmla="*/ 855253 w 248"/>
                <a:gd name="T13" fmla="*/ 415770 h 153"/>
                <a:gd name="T14" fmla="*/ 885262 w 248"/>
                <a:gd name="T15" fmla="*/ 400787 h 153"/>
                <a:gd name="T16" fmla="*/ 907768 w 248"/>
                <a:gd name="T17" fmla="*/ 464463 h 153"/>
                <a:gd name="T18" fmla="*/ 877759 w 248"/>
                <a:gd name="T19" fmla="*/ 471955 h 153"/>
                <a:gd name="T20" fmla="*/ 840248 w 248"/>
                <a:gd name="T21" fmla="*/ 382059 h 153"/>
                <a:gd name="T22" fmla="*/ 810240 w 248"/>
                <a:gd name="T23" fmla="*/ 325874 h 153"/>
                <a:gd name="T24" fmla="*/ 836497 w 248"/>
                <a:gd name="T25" fmla="*/ 307145 h 153"/>
                <a:gd name="T26" fmla="*/ 870257 w 248"/>
                <a:gd name="T27" fmla="*/ 367076 h 153"/>
                <a:gd name="T28" fmla="*/ 840248 w 248"/>
                <a:gd name="T29" fmla="*/ 382059 h 153"/>
                <a:gd name="T30" fmla="*/ 787733 w 248"/>
                <a:gd name="T31" fmla="*/ 295908 h 153"/>
                <a:gd name="T32" fmla="*/ 750222 w 248"/>
                <a:gd name="T33" fmla="*/ 243469 h 153"/>
                <a:gd name="T34" fmla="*/ 772728 w 248"/>
                <a:gd name="T35" fmla="*/ 224740 h 153"/>
                <a:gd name="T36" fmla="*/ 813991 w 248"/>
                <a:gd name="T37" fmla="*/ 277180 h 153"/>
                <a:gd name="T38" fmla="*/ 787733 w 248"/>
                <a:gd name="T39" fmla="*/ 295908 h 153"/>
                <a:gd name="T40" fmla="*/ 723964 w 248"/>
                <a:gd name="T41" fmla="*/ 217249 h 153"/>
                <a:gd name="T42" fmla="*/ 675200 w 248"/>
                <a:gd name="T43" fmla="*/ 176047 h 153"/>
                <a:gd name="T44" fmla="*/ 697706 w 248"/>
                <a:gd name="T45" fmla="*/ 149827 h 153"/>
                <a:gd name="T46" fmla="*/ 746471 w 248"/>
                <a:gd name="T47" fmla="*/ 194775 h 153"/>
                <a:gd name="T48" fmla="*/ 723964 w 248"/>
                <a:gd name="T49" fmla="*/ 217249 h 153"/>
                <a:gd name="T50" fmla="*/ 648942 w 248"/>
                <a:gd name="T51" fmla="*/ 153573 h 153"/>
                <a:gd name="T52" fmla="*/ 596426 w 248"/>
                <a:gd name="T53" fmla="*/ 116116 h 153"/>
                <a:gd name="T54" fmla="*/ 611431 w 248"/>
                <a:gd name="T55" fmla="*/ 89896 h 153"/>
                <a:gd name="T56" fmla="*/ 667697 w 248"/>
                <a:gd name="T57" fmla="*/ 127353 h 153"/>
                <a:gd name="T58" fmla="*/ 648942 w 248"/>
                <a:gd name="T59" fmla="*/ 153573 h 153"/>
                <a:gd name="T60" fmla="*/ 562666 w 248"/>
                <a:gd name="T61" fmla="*/ 101133 h 153"/>
                <a:gd name="T62" fmla="*/ 502649 w 248"/>
                <a:gd name="T63" fmla="*/ 74913 h 153"/>
                <a:gd name="T64" fmla="*/ 517653 w 248"/>
                <a:gd name="T65" fmla="*/ 44948 h 153"/>
                <a:gd name="T66" fmla="*/ 577671 w 248"/>
                <a:gd name="T67" fmla="*/ 71168 h 153"/>
                <a:gd name="T68" fmla="*/ 562666 w 248"/>
                <a:gd name="T69" fmla="*/ 101133 h 153"/>
                <a:gd name="T70" fmla="*/ 15004 w 248"/>
                <a:gd name="T71" fmla="*/ 86150 h 153"/>
                <a:gd name="T72" fmla="*/ 0 w 248"/>
                <a:gd name="T73" fmla="*/ 59931 h 153"/>
                <a:gd name="T74" fmla="*/ 63769 w 248"/>
                <a:gd name="T75" fmla="*/ 33711 h 153"/>
                <a:gd name="T76" fmla="*/ 71271 w 248"/>
                <a:gd name="T77" fmla="*/ 63676 h 153"/>
                <a:gd name="T78" fmla="*/ 15004 w 248"/>
                <a:gd name="T79" fmla="*/ 86150 h 153"/>
                <a:gd name="T80" fmla="*/ 468889 w 248"/>
                <a:gd name="T81" fmla="*/ 59931 h 153"/>
                <a:gd name="T82" fmla="*/ 408871 w 248"/>
                <a:gd name="T83" fmla="*/ 44948 h 153"/>
                <a:gd name="T84" fmla="*/ 416373 w 248"/>
                <a:gd name="T85" fmla="*/ 14983 h 153"/>
                <a:gd name="T86" fmla="*/ 480142 w 248"/>
                <a:gd name="T87" fmla="*/ 29965 h 153"/>
                <a:gd name="T88" fmla="*/ 468889 w 248"/>
                <a:gd name="T89" fmla="*/ 59931 h 153"/>
                <a:gd name="T90" fmla="*/ 108782 w 248"/>
                <a:gd name="T91" fmla="*/ 52439 h 153"/>
                <a:gd name="T92" fmla="*/ 101280 w 248"/>
                <a:gd name="T93" fmla="*/ 22474 h 153"/>
                <a:gd name="T94" fmla="*/ 165049 w 248"/>
                <a:gd name="T95" fmla="*/ 7491 h 153"/>
                <a:gd name="T96" fmla="*/ 168800 w 248"/>
                <a:gd name="T97" fmla="*/ 41202 h 153"/>
                <a:gd name="T98" fmla="*/ 108782 w 248"/>
                <a:gd name="T99" fmla="*/ 52439 h 153"/>
                <a:gd name="T100" fmla="*/ 371360 w 248"/>
                <a:gd name="T101" fmla="*/ 37457 h 153"/>
                <a:gd name="T102" fmla="*/ 307591 w 248"/>
                <a:gd name="T103" fmla="*/ 33711 h 153"/>
                <a:gd name="T104" fmla="*/ 311342 w 248"/>
                <a:gd name="T105" fmla="*/ 0 h 153"/>
                <a:gd name="T106" fmla="*/ 375111 w 248"/>
                <a:gd name="T107" fmla="*/ 7491 h 153"/>
                <a:gd name="T108" fmla="*/ 371360 w 248"/>
                <a:gd name="T109" fmla="*/ 37457 h 153"/>
                <a:gd name="T110" fmla="*/ 206311 w 248"/>
                <a:gd name="T111" fmla="*/ 33711 h 153"/>
                <a:gd name="T112" fmla="*/ 202560 w 248"/>
                <a:gd name="T113" fmla="*/ 3746 h 153"/>
                <a:gd name="T114" fmla="*/ 270080 w 248"/>
                <a:gd name="T115" fmla="*/ 0 h 153"/>
                <a:gd name="T116" fmla="*/ 270080 w 248"/>
                <a:gd name="T117" fmla="*/ 29965 h 153"/>
                <a:gd name="T118" fmla="*/ 206311 w 248"/>
                <a:gd name="T119" fmla="*/ 33711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7" name="Freeform 69"/>
            <p:cNvSpPr>
              <a:spLocks noEditPoints="1"/>
            </p:cNvSpPr>
            <p:nvPr userDrawn="1"/>
          </p:nvSpPr>
          <p:spPr bwMode="auto">
            <a:xfrm>
              <a:off x="101107" y="42656"/>
              <a:ext cx="10621" cy="12335"/>
            </a:xfrm>
            <a:custGeom>
              <a:avLst/>
              <a:gdLst>
                <a:gd name="T0" fmla="*/ 1024509 w 283"/>
                <a:gd name="T1" fmla="*/ 1229739 h 329"/>
                <a:gd name="T2" fmla="*/ 1058284 w 283"/>
                <a:gd name="T3" fmla="*/ 1166002 h 329"/>
                <a:gd name="T4" fmla="*/ 1062037 w 283"/>
                <a:gd name="T5" fmla="*/ 1128510 h 329"/>
                <a:gd name="T6" fmla="*/ 1039520 w 283"/>
                <a:gd name="T7" fmla="*/ 1064774 h 329"/>
                <a:gd name="T8" fmla="*/ 1062037 w 283"/>
                <a:gd name="T9" fmla="*/ 1064774 h 329"/>
                <a:gd name="T10" fmla="*/ 1035768 w 283"/>
                <a:gd name="T11" fmla="*/ 1023533 h 329"/>
                <a:gd name="T12" fmla="*/ 1058284 w 283"/>
                <a:gd name="T13" fmla="*/ 959796 h 329"/>
                <a:gd name="T14" fmla="*/ 1035768 w 283"/>
                <a:gd name="T15" fmla="*/ 1023533 h 329"/>
                <a:gd name="T16" fmla="*/ 1017004 w 283"/>
                <a:gd name="T17" fmla="*/ 862317 h 329"/>
                <a:gd name="T18" fmla="*/ 1054531 w 283"/>
                <a:gd name="T19" fmla="*/ 922304 h 329"/>
                <a:gd name="T20" fmla="*/ 1009498 w 283"/>
                <a:gd name="T21" fmla="*/ 824825 h 329"/>
                <a:gd name="T22" fmla="*/ 1017004 w 283"/>
                <a:gd name="T23" fmla="*/ 753590 h 329"/>
                <a:gd name="T24" fmla="*/ 1009498 w 283"/>
                <a:gd name="T25" fmla="*/ 824825 h 329"/>
                <a:gd name="T26" fmla="*/ 956959 w 283"/>
                <a:gd name="T27" fmla="*/ 667358 h 329"/>
                <a:gd name="T28" fmla="*/ 1005745 w 283"/>
                <a:gd name="T29" fmla="*/ 716098 h 329"/>
                <a:gd name="T30" fmla="*/ 941948 w 283"/>
                <a:gd name="T31" fmla="*/ 629866 h 329"/>
                <a:gd name="T32" fmla="*/ 938195 w 283"/>
                <a:gd name="T33" fmla="*/ 562381 h 329"/>
                <a:gd name="T34" fmla="*/ 941948 w 283"/>
                <a:gd name="T35" fmla="*/ 629866 h 329"/>
                <a:gd name="T36" fmla="*/ 863140 w 283"/>
                <a:gd name="T37" fmla="*/ 487396 h 329"/>
                <a:gd name="T38" fmla="*/ 919431 w 283"/>
                <a:gd name="T39" fmla="*/ 528638 h 329"/>
                <a:gd name="T40" fmla="*/ 840623 w 283"/>
                <a:gd name="T41" fmla="*/ 457403 h 329"/>
                <a:gd name="T42" fmla="*/ 821859 w 283"/>
                <a:gd name="T43" fmla="*/ 389917 h 329"/>
                <a:gd name="T44" fmla="*/ 840623 w 283"/>
                <a:gd name="T45" fmla="*/ 457403 h 329"/>
                <a:gd name="T46" fmla="*/ 731792 w 283"/>
                <a:gd name="T47" fmla="*/ 329930 h 329"/>
                <a:gd name="T48" fmla="*/ 795590 w 283"/>
                <a:gd name="T49" fmla="*/ 359924 h 329"/>
                <a:gd name="T50" fmla="*/ 705523 w 283"/>
                <a:gd name="T51" fmla="*/ 303685 h 329"/>
                <a:gd name="T52" fmla="*/ 675501 w 283"/>
                <a:gd name="T53" fmla="*/ 243698 h 329"/>
                <a:gd name="T54" fmla="*/ 705523 w 283"/>
                <a:gd name="T55" fmla="*/ 303685 h 329"/>
                <a:gd name="T56" fmla="*/ 574175 w 283"/>
                <a:gd name="T57" fmla="*/ 202457 h 329"/>
                <a:gd name="T58" fmla="*/ 641726 w 283"/>
                <a:gd name="T59" fmla="*/ 217454 h 329"/>
                <a:gd name="T60" fmla="*/ 544153 w 283"/>
                <a:gd name="T61" fmla="*/ 179962 h 329"/>
                <a:gd name="T62" fmla="*/ 499120 w 283"/>
                <a:gd name="T63" fmla="*/ 127473 h 329"/>
                <a:gd name="T64" fmla="*/ 544153 w 283"/>
                <a:gd name="T65" fmla="*/ 179962 h 329"/>
                <a:gd name="T66" fmla="*/ 397795 w 283"/>
                <a:gd name="T67" fmla="*/ 104978 h 329"/>
                <a:gd name="T68" fmla="*/ 465345 w 283"/>
                <a:gd name="T69" fmla="*/ 108727 h 329"/>
                <a:gd name="T70" fmla="*/ 360267 w 283"/>
                <a:gd name="T71" fmla="*/ 89981 h 329"/>
                <a:gd name="T72" fmla="*/ 307728 w 283"/>
                <a:gd name="T73" fmla="*/ 44990 h 329"/>
                <a:gd name="T74" fmla="*/ 360267 w 283"/>
                <a:gd name="T75" fmla="*/ 89981 h 329"/>
                <a:gd name="T76" fmla="*/ 202650 w 283"/>
                <a:gd name="T77" fmla="*/ 44990 h 329"/>
                <a:gd name="T78" fmla="*/ 270200 w 283"/>
                <a:gd name="T79" fmla="*/ 33743 h 329"/>
                <a:gd name="T80" fmla="*/ 165122 w 283"/>
                <a:gd name="T81" fmla="*/ 41241 h 329"/>
                <a:gd name="T82" fmla="*/ 101325 w 283"/>
                <a:gd name="T83" fmla="*/ 3749 h 329"/>
                <a:gd name="T84" fmla="*/ 165122 w 283"/>
                <a:gd name="T85" fmla="*/ 41241 h 329"/>
                <a:gd name="T86" fmla="*/ 0 w 283"/>
                <a:gd name="T87" fmla="*/ 26244 h 329"/>
                <a:gd name="T88" fmla="*/ 63797 w 283"/>
                <a:gd name="T89" fmla="*/ 3749 h 3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8" name="Freeform 70"/>
            <p:cNvSpPr>
              <a:spLocks noEditPoints="1"/>
            </p:cNvSpPr>
            <p:nvPr userDrawn="1"/>
          </p:nvSpPr>
          <p:spPr bwMode="auto">
            <a:xfrm>
              <a:off x="93535" y="40655"/>
              <a:ext cx="20257" cy="18447"/>
            </a:xfrm>
            <a:custGeom>
              <a:avLst/>
              <a:gdLst>
                <a:gd name="T0" fmla="*/ 1883104 w 540"/>
                <a:gd name="T1" fmla="*/ 1773438 h 492"/>
                <a:gd name="T2" fmla="*/ 1928119 w 540"/>
                <a:gd name="T3" fmla="*/ 1750942 h 492"/>
                <a:gd name="T4" fmla="*/ 1950626 w 540"/>
                <a:gd name="T5" fmla="*/ 1690952 h 492"/>
                <a:gd name="T6" fmla="*/ 1931870 w 540"/>
                <a:gd name="T7" fmla="*/ 1642211 h 492"/>
                <a:gd name="T8" fmla="*/ 1965631 w 540"/>
                <a:gd name="T9" fmla="*/ 1653459 h 492"/>
                <a:gd name="T10" fmla="*/ 1973133 w 540"/>
                <a:gd name="T11" fmla="*/ 1484738 h 492"/>
                <a:gd name="T12" fmla="*/ 2010645 w 540"/>
                <a:gd name="T13" fmla="*/ 1450994 h 492"/>
                <a:gd name="T14" fmla="*/ 2018148 w 540"/>
                <a:gd name="T15" fmla="*/ 1387256 h 492"/>
                <a:gd name="T16" fmla="*/ 1991889 w 540"/>
                <a:gd name="T17" fmla="*/ 1346013 h 492"/>
                <a:gd name="T18" fmla="*/ 2021899 w 540"/>
                <a:gd name="T19" fmla="*/ 1346013 h 492"/>
                <a:gd name="T20" fmla="*/ 2021899 w 540"/>
                <a:gd name="T21" fmla="*/ 1177293 h 492"/>
                <a:gd name="T22" fmla="*/ 1988138 w 540"/>
                <a:gd name="T23" fmla="*/ 1139799 h 492"/>
                <a:gd name="T24" fmla="*/ 2018148 w 540"/>
                <a:gd name="T25" fmla="*/ 1136050 h 492"/>
                <a:gd name="T26" fmla="*/ 1958128 w 540"/>
                <a:gd name="T27" fmla="*/ 978578 h 492"/>
                <a:gd name="T28" fmla="*/ 1973133 w 540"/>
                <a:gd name="T29" fmla="*/ 1038567 h 492"/>
                <a:gd name="T30" fmla="*/ 1961880 w 540"/>
                <a:gd name="T31" fmla="*/ 869847 h 492"/>
                <a:gd name="T32" fmla="*/ 1920616 w 540"/>
                <a:gd name="T33" fmla="*/ 843601 h 492"/>
                <a:gd name="T34" fmla="*/ 1950626 w 540"/>
                <a:gd name="T35" fmla="*/ 832353 h 492"/>
                <a:gd name="T36" fmla="*/ 1853095 w 540"/>
                <a:gd name="T37" fmla="*/ 693628 h 492"/>
                <a:gd name="T38" fmla="*/ 1883104 w 540"/>
                <a:gd name="T39" fmla="*/ 749868 h 492"/>
                <a:gd name="T40" fmla="*/ 1830587 w 540"/>
                <a:gd name="T41" fmla="*/ 588646 h 492"/>
                <a:gd name="T42" fmla="*/ 1781822 w 540"/>
                <a:gd name="T43" fmla="*/ 573649 h 492"/>
                <a:gd name="T44" fmla="*/ 1808080 w 540"/>
                <a:gd name="T45" fmla="*/ 554902 h 492"/>
                <a:gd name="T46" fmla="*/ 1680539 w 540"/>
                <a:gd name="T47" fmla="*/ 442422 h 492"/>
                <a:gd name="T48" fmla="*/ 1721803 w 540"/>
                <a:gd name="T49" fmla="*/ 491163 h 492"/>
                <a:gd name="T50" fmla="*/ 1631774 w 540"/>
                <a:gd name="T51" fmla="*/ 344939 h 492"/>
                <a:gd name="T52" fmla="*/ 1579257 w 540"/>
                <a:gd name="T53" fmla="*/ 344939 h 492"/>
                <a:gd name="T54" fmla="*/ 1601764 w 540"/>
                <a:gd name="T55" fmla="*/ 318694 h 492"/>
                <a:gd name="T56" fmla="*/ 1451716 w 540"/>
                <a:gd name="T57" fmla="*/ 243707 h 492"/>
                <a:gd name="T58" fmla="*/ 1500481 w 540"/>
                <a:gd name="T59" fmla="*/ 277451 h 492"/>
                <a:gd name="T60" fmla="*/ 52517 w 540"/>
                <a:gd name="T61" fmla="*/ 213712 h 492"/>
                <a:gd name="T62" fmla="*/ 1417955 w 540"/>
                <a:gd name="T63" fmla="*/ 221211 h 492"/>
                <a:gd name="T64" fmla="*/ 1436711 w 540"/>
                <a:gd name="T65" fmla="*/ 194966 h 492"/>
                <a:gd name="T66" fmla="*/ 86278 w 540"/>
                <a:gd name="T67" fmla="*/ 191216 h 492"/>
                <a:gd name="T68" fmla="*/ 101283 w 540"/>
                <a:gd name="T69" fmla="*/ 221211 h 492"/>
                <a:gd name="T70" fmla="*/ 1286663 w 540"/>
                <a:gd name="T71" fmla="*/ 112480 h 492"/>
                <a:gd name="T72" fmla="*/ 191311 w 540"/>
                <a:gd name="T73" fmla="*/ 168720 h 492"/>
                <a:gd name="T74" fmla="*/ 247579 w 540"/>
                <a:gd name="T75" fmla="*/ 142475 h 492"/>
                <a:gd name="T76" fmla="*/ 1177878 w 540"/>
                <a:gd name="T77" fmla="*/ 104982 h 492"/>
                <a:gd name="T78" fmla="*/ 1237897 w 540"/>
                <a:gd name="T79" fmla="*/ 127478 h 492"/>
                <a:gd name="T80" fmla="*/ 330106 w 540"/>
                <a:gd name="T81" fmla="*/ 71237 h 492"/>
                <a:gd name="T82" fmla="*/ 1140366 w 540"/>
                <a:gd name="T83" fmla="*/ 89984 h 492"/>
                <a:gd name="T84" fmla="*/ 1151620 w 540"/>
                <a:gd name="T85" fmla="*/ 59989 h 492"/>
                <a:gd name="T86" fmla="*/ 367618 w 540"/>
                <a:gd name="T87" fmla="*/ 59989 h 492"/>
                <a:gd name="T88" fmla="*/ 378872 w 540"/>
                <a:gd name="T89" fmla="*/ 89984 h 492"/>
                <a:gd name="T90" fmla="*/ 986567 w 540"/>
                <a:gd name="T91" fmla="*/ 18747 h 492"/>
                <a:gd name="T92" fmla="*/ 476403 w 540"/>
                <a:gd name="T93" fmla="*/ 63739 h 492"/>
                <a:gd name="T94" fmla="*/ 540173 w 540"/>
                <a:gd name="T95" fmla="*/ 48741 h 492"/>
                <a:gd name="T96" fmla="*/ 881533 w 540"/>
                <a:gd name="T97" fmla="*/ 37493 h 492"/>
                <a:gd name="T98" fmla="*/ 945303 w 540"/>
                <a:gd name="T99" fmla="*/ 44992 h 492"/>
                <a:gd name="T100" fmla="*/ 637705 w 540"/>
                <a:gd name="T101" fmla="*/ 3749 h 492"/>
                <a:gd name="T102" fmla="*/ 844021 w 540"/>
                <a:gd name="T103" fmla="*/ 33744 h 492"/>
                <a:gd name="T104" fmla="*/ 844021 w 540"/>
                <a:gd name="T105" fmla="*/ 0 h 492"/>
                <a:gd name="T106" fmla="*/ 675217 w 540"/>
                <a:gd name="T107" fmla="*/ 0 h 492"/>
                <a:gd name="T108" fmla="*/ 678968 w 540"/>
                <a:gd name="T109" fmla="*/ 33744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pic>
        <p:nvPicPr>
          <p:cNvPr id="19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4065" y="730250"/>
            <a:ext cx="1218883" cy="611188"/>
          </a:xfrm>
          <a:prstGeom prst="rect">
            <a:avLst/>
          </a:prstGeom>
          <a:noFill/>
          <a:ln>
            <a:noFill/>
          </a:ln>
          <a:effectLst/>
          <a:extLst>
            <a:ext uri="{909E8E84-426E-40dd-AFC4-6F175D3DCCD1}">
              <a14:hiddenFill xmlns="" xmlns:a14="http://schemas.microsoft.com/office/drawing/2010/main">
                <a:solidFill>
                  <a:srgbClr val="70CFEE"/>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00ACBD"/>
                  </a:outerShdw>
                </a:effectLst>
              </a14:hiddenEffects>
            </a:ext>
          </a:extLst>
        </p:spPr>
      </p:pic>
      <p:sp>
        <p:nvSpPr>
          <p:cNvPr id="199" name="Freeform 44"/>
          <p:cNvSpPr>
            <a:spLocks noEditPoints="1"/>
          </p:cNvSpPr>
          <p:nvPr userDrawn="1"/>
        </p:nvSpPr>
        <p:spPr bwMode="auto">
          <a:xfrm>
            <a:off x="8786113" y="-303213"/>
            <a:ext cx="211084"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00" name="Freeform 45"/>
          <p:cNvSpPr>
            <a:spLocks noEditPoints="1"/>
          </p:cNvSpPr>
          <p:nvPr userDrawn="1"/>
        </p:nvSpPr>
        <p:spPr bwMode="auto">
          <a:xfrm>
            <a:off x="8786113" y="-228597"/>
            <a:ext cx="211084"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01" name="Freeform 46"/>
          <p:cNvSpPr>
            <a:spLocks noEditPoints="1"/>
          </p:cNvSpPr>
          <p:nvPr userDrawn="1"/>
        </p:nvSpPr>
        <p:spPr bwMode="auto">
          <a:xfrm>
            <a:off x="8824201" y="-152400"/>
            <a:ext cx="136490" cy="53975"/>
          </a:xfrm>
          <a:custGeom>
            <a:avLst/>
            <a:gdLst>
              <a:gd name="T0" fmla="*/ 68263 w 78"/>
              <a:gd name="T1" fmla="*/ 53975 h 31"/>
              <a:gd name="T2" fmla="*/ 0 w 78"/>
              <a:gd name="T3" fmla="*/ 6965 h 31"/>
              <a:gd name="T4" fmla="*/ 0 w 78"/>
              <a:gd name="T5" fmla="*/ 0 h 31"/>
              <a:gd name="T6" fmla="*/ 136525 w 78"/>
              <a:gd name="T7" fmla="*/ 0 h 31"/>
              <a:gd name="T8" fmla="*/ 136525 w 78"/>
              <a:gd name="T9" fmla="*/ 6965 h 31"/>
              <a:gd name="T10" fmla="*/ 68263 w 78"/>
              <a:gd name="T11" fmla="*/ 53975 h 31"/>
              <a:gd name="T12" fmla="*/ 14003 w 78"/>
              <a:gd name="T13" fmla="*/ 12188 h 31"/>
              <a:gd name="T14" fmla="*/ 68263 w 78"/>
              <a:gd name="T15" fmla="*/ 40046 h 31"/>
              <a:gd name="T16" fmla="*/ 122522 w 78"/>
              <a:gd name="T17" fmla="*/ 12188 h 31"/>
              <a:gd name="T18" fmla="*/ 14003 w 78"/>
              <a:gd name="T19" fmla="*/ 12188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02" name="Freeform 47"/>
          <p:cNvSpPr>
            <a:spLocks noEditPoints="1"/>
          </p:cNvSpPr>
          <p:nvPr userDrawn="1"/>
        </p:nvSpPr>
        <p:spPr bwMode="auto">
          <a:xfrm>
            <a:off x="8667083" y="-849313"/>
            <a:ext cx="449146" cy="517525"/>
          </a:xfrm>
          <a:custGeom>
            <a:avLst/>
            <a:gdLst>
              <a:gd name="T0" fmla="*/ 337384 w 257"/>
              <a:gd name="T1" fmla="*/ 517525 h 296"/>
              <a:gd name="T2" fmla="*/ 104886 w 257"/>
              <a:gd name="T3" fmla="*/ 517525 h 296"/>
              <a:gd name="T4" fmla="*/ 20977 w 257"/>
              <a:gd name="T5" fmla="*/ 323453 h 296"/>
              <a:gd name="T6" fmla="*/ 0 w 257"/>
              <a:gd name="T7" fmla="*/ 225543 h 296"/>
              <a:gd name="T8" fmla="*/ 225506 w 257"/>
              <a:gd name="T9" fmla="*/ 0 h 296"/>
              <a:gd name="T10" fmla="*/ 449263 w 257"/>
              <a:gd name="T11" fmla="*/ 225543 h 296"/>
              <a:gd name="T12" fmla="*/ 423041 w 257"/>
              <a:gd name="T13" fmla="*/ 332195 h 296"/>
              <a:gd name="T14" fmla="*/ 337384 w 257"/>
              <a:gd name="T15" fmla="*/ 517525 h 296"/>
              <a:gd name="T16" fmla="*/ 115375 w 257"/>
              <a:gd name="T17" fmla="*/ 503538 h 296"/>
              <a:gd name="T18" fmla="*/ 328644 w 257"/>
              <a:gd name="T19" fmla="*/ 503538 h 296"/>
              <a:gd name="T20" fmla="*/ 409057 w 257"/>
              <a:gd name="T21" fmla="*/ 325202 h 296"/>
              <a:gd name="T22" fmla="*/ 435278 w 257"/>
              <a:gd name="T23" fmla="*/ 225543 h 296"/>
              <a:gd name="T24" fmla="*/ 225506 w 257"/>
              <a:gd name="T25" fmla="*/ 13987 h 296"/>
              <a:gd name="T26" fmla="*/ 15733 w 257"/>
              <a:gd name="T27" fmla="*/ 225543 h 296"/>
              <a:gd name="T28" fmla="*/ 34962 w 257"/>
              <a:gd name="T29" fmla="*/ 316460 h 296"/>
              <a:gd name="T30" fmla="*/ 115375 w 257"/>
              <a:gd name="T31" fmla="*/ 503538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03" name="Freeform 48"/>
          <p:cNvSpPr>
            <a:spLocks/>
          </p:cNvSpPr>
          <p:nvPr userDrawn="1"/>
        </p:nvSpPr>
        <p:spPr bwMode="auto">
          <a:xfrm>
            <a:off x="8732151" y="-609600"/>
            <a:ext cx="319005" cy="104775"/>
          </a:xfrm>
          <a:custGeom>
            <a:avLst/>
            <a:gdLst>
              <a:gd name="T0" fmla="*/ 261938 w 201"/>
              <a:gd name="T1" fmla="*/ 104775 h 66"/>
              <a:gd name="T2" fmla="*/ 227013 w 201"/>
              <a:gd name="T3" fmla="*/ 34925 h 66"/>
              <a:gd name="T4" fmla="*/ 190500 w 201"/>
              <a:gd name="T5" fmla="*/ 104775 h 66"/>
              <a:gd name="T6" fmla="*/ 155575 w 201"/>
              <a:gd name="T7" fmla="*/ 34925 h 66"/>
              <a:gd name="T8" fmla="*/ 120650 w 201"/>
              <a:gd name="T9" fmla="*/ 104775 h 66"/>
              <a:gd name="T10" fmla="*/ 82550 w 201"/>
              <a:gd name="T11" fmla="*/ 34925 h 66"/>
              <a:gd name="T12" fmla="*/ 47625 w 201"/>
              <a:gd name="T13" fmla="*/ 104775 h 66"/>
              <a:gd name="T14" fmla="*/ 25400 w 201"/>
              <a:gd name="T15" fmla="*/ 58738 h 66"/>
              <a:gd name="T16" fmla="*/ 0 w 201"/>
              <a:gd name="T17" fmla="*/ 58738 h 66"/>
              <a:gd name="T18" fmla="*/ 0 w 201"/>
              <a:gd name="T19" fmla="*/ 44450 h 66"/>
              <a:gd name="T20" fmla="*/ 34925 w 201"/>
              <a:gd name="T21" fmla="*/ 44450 h 66"/>
              <a:gd name="T22" fmla="*/ 47625 w 201"/>
              <a:gd name="T23" fmla="*/ 69850 h 66"/>
              <a:gd name="T24" fmla="*/ 82550 w 201"/>
              <a:gd name="T25" fmla="*/ 0 h 66"/>
              <a:gd name="T26" fmla="*/ 120650 w 201"/>
              <a:gd name="T27" fmla="*/ 71438 h 66"/>
              <a:gd name="T28" fmla="*/ 155575 w 201"/>
              <a:gd name="T29" fmla="*/ 0 h 66"/>
              <a:gd name="T30" fmla="*/ 190500 w 201"/>
              <a:gd name="T31" fmla="*/ 69850 h 66"/>
              <a:gd name="T32" fmla="*/ 227013 w 201"/>
              <a:gd name="T33" fmla="*/ 0 h 66"/>
              <a:gd name="T34" fmla="*/ 261938 w 201"/>
              <a:gd name="T35" fmla="*/ 69850 h 66"/>
              <a:gd name="T36" fmla="*/ 276225 w 201"/>
              <a:gd name="T37" fmla="*/ 44450 h 66"/>
              <a:gd name="T38" fmla="*/ 319088 w 201"/>
              <a:gd name="T39" fmla="*/ 44450 h 66"/>
              <a:gd name="T40" fmla="*/ 319088 w 201"/>
              <a:gd name="T41" fmla="*/ 58738 h 66"/>
              <a:gd name="T42" fmla="*/ 284163 w 201"/>
              <a:gd name="T43" fmla="*/ 58738 h 66"/>
              <a:gd name="T44" fmla="*/ 261938 w 201"/>
              <a:gd name="T45" fmla="*/ 104775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grpSp>
        <p:nvGrpSpPr>
          <p:cNvPr id="204" name="Group 49"/>
          <p:cNvGrpSpPr>
            <a:grpSpLocks/>
          </p:cNvGrpSpPr>
          <p:nvPr userDrawn="1"/>
        </p:nvGrpSpPr>
        <p:grpSpPr bwMode="auto">
          <a:xfrm>
            <a:off x="8533770" y="-1136648"/>
            <a:ext cx="714189" cy="209551"/>
            <a:chOff x="104171" y="40227"/>
            <a:chExt cx="7143" cy="2095"/>
          </a:xfrm>
        </p:grpSpPr>
        <p:sp>
          <p:nvSpPr>
            <p:cNvPr id="205" name="Freeform 61"/>
            <p:cNvSpPr>
              <a:spLocks noEditPoints="1"/>
            </p:cNvSpPr>
            <p:nvPr userDrawn="1"/>
          </p:nvSpPr>
          <p:spPr bwMode="auto">
            <a:xfrm>
              <a:off x="104171" y="40227"/>
              <a:ext cx="3699" cy="2095"/>
            </a:xfrm>
            <a:custGeom>
              <a:avLst/>
              <a:gdLst>
                <a:gd name="T0" fmla="*/ 105181 w 211"/>
                <a:gd name="T1" fmla="*/ 209550 h 120"/>
                <a:gd name="T2" fmla="*/ 0 w 211"/>
                <a:gd name="T3" fmla="*/ 104775 h 120"/>
                <a:gd name="T4" fmla="*/ 105181 w 211"/>
                <a:gd name="T5" fmla="*/ 0 h 120"/>
                <a:gd name="T6" fmla="*/ 140242 w 211"/>
                <a:gd name="T7" fmla="*/ 6985 h 120"/>
                <a:gd name="T8" fmla="*/ 140242 w 211"/>
                <a:gd name="T9" fmla="*/ 6985 h 120"/>
                <a:gd name="T10" fmla="*/ 145501 w 211"/>
                <a:gd name="T11" fmla="*/ 8731 h 120"/>
                <a:gd name="T12" fmla="*/ 145501 w 211"/>
                <a:gd name="T13" fmla="*/ 8731 h 120"/>
                <a:gd name="T14" fmla="*/ 369888 w 211"/>
                <a:gd name="T15" fmla="*/ 104775 h 120"/>
                <a:gd name="T16" fmla="*/ 149007 w 211"/>
                <a:gd name="T17" fmla="*/ 199073 h 120"/>
                <a:gd name="T18" fmla="*/ 149007 w 211"/>
                <a:gd name="T19" fmla="*/ 199073 h 120"/>
                <a:gd name="T20" fmla="*/ 105181 w 211"/>
                <a:gd name="T21" fmla="*/ 209550 h 120"/>
                <a:gd name="T22" fmla="*/ 105181 w 211"/>
                <a:gd name="T23" fmla="*/ 15716 h 120"/>
                <a:gd name="T24" fmla="*/ 15777 w 211"/>
                <a:gd name="T25" fmla="*/ 104775 h 120"/>
                <a:gd name="T26" fmla="*/ 105181 w 211"/>
                <a:gd name="T27" fmla="*/ 193834 h 120"/>
                <a:gd name="T28" fmla="*/ 134983 w 211"/>
                <a:gd name="T29" fmla="*/ 188595 h 120"/>
                <a:gd name="T30" fmla="*/ 134983 w 211"/>
                <a:gd name="T31" fmla="*/ 188595 h 120"/>
                <a:gd name="T32" fmla="*/ 331321 w 211"/>
                <a:gd name="T33" fmla="*/ 104775 h 120"/>
                <a:gd name="T34" fmla="*/ 138489 w 211"/>
                <a:gd name="T35" fmla="*/ 22701 h 120"/>
                <a:gd name="T36" fmla="*/ 105181 w 211"/>
                <a:gd name="T37" fmla="*/ 15716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6" name="Freeform 62"/>
            <p:cNvSpPr>
              <a:spLocks noEditPoints="1"/>
            </p:cNvSpPr>
            <p:nvPr userDrawn="1"/>
          </p:nvSpPr>
          <p:spPr bwMode="auto">
            <a:xfrm>
              <a:off x="107632" y="40227"/>
              <a:ext cx="3683" cy="2095"/>
            </a:xfrm>
            <a:custGeom>
              <a:avLst/>
              <a:gdLst>
                <a:gd name="T0" fmla="*/ 264825 w 210"/>
                <a:gd name="T1" fmla="*/ 209550 h 120"/>
                <a:gd name="T2" fmla="*/ 227995 w 210"/>
                <a:gd name="T3" fmla="*/ 202565 h 120"/>
                <a:gd name="T4" fmla="*/ 227995 w 210"/>
                <a:gd name="T5" fmla="*/ 202565 h 120"/>
                <a:gd name="T6" fmla="*/ 0 w 210"/>
                <a:gd name="T7" fmla="*/ 104775 h 120"/>
                <a:gd name="T8" fmla="*/ 219226 w 210"/>
                <a:gd name="T9" fmla="*/ 10478 h 120"/>
                <a:gd name="T10" fmla="*/ 219226 w 210"/>
                <a:gd name="T11" fmla="*/ 10478 h 120"/>
                <a:gd name="T12" fmla="*/ 264825 w 210"/>
                <a:gd name="T13" fmla="*/ 0 h 120"/>
                <a:gd name="T14" fmla="*/ 368300 w 210"/>
                <a:gd name="T15" fmla="*/ 104775 h 120"/>
                <a:gd name="T16" fmla="*/ 264825 w 210"/>
                <a:gd name="T17" fmla="*/ 209550 h 120"/>
                <a:gd name="T18" fmla="*/ 229749 w 210"/>
                <a:gd name="T19" fmla="*/ 186849 h 120"/>
                <a:gd name="T20" fmla="*/ 264825 w 210"/>
                <a:gd name="T21" fmla="*/ 193834 h 120"/>
                <a:gd name="T22" fmla="*/ 354270 w 210"/>
                <a:gd name="T23" fmla="*/ 104775 h 120"/>
                <a:gd name="T24" fmla="*/ 264825 w 210"/>
                <a:gd name="T25" fmla="*/ 15716 h 120"/>
                <a:gd name="T26" fmla="*/ 235010 w 210"/>
                <a:gd name="T27" fmla="*/ 20955 h 120"/>
                <a:gd name="T28" fmla="*/ 36830 w 210"/>
                <a:gd name="T29" fmla="*/ 104775 h 120"/>
                <a:gd name="T30" fmla="*/ 229749 w 210"/>
                <a:gd name="T31" fmla="*/ 186849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207" name="Rectangle 50"/>
          <p:cNvSpPr>
            <a:spLocks noChangeArrowheads="1"/>
          </p:cNvSpPr>
          <p:nvPr userDrawn="1"/>
        </p:nvSpPr>
        <p:spPr bwMode="auto">
          <a:xfrm>
            <a:off x="8886099" y="-1031875"/>
            <a:ext cx="11109" cy="18891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208" name="Freeform 51"/>
          <p:cNvSpPr>
            <a:spLocks noEditPoints="1"/>
          </p:cNvSpPr>
          <p:nvPr userDrawn="1"/>
        </p:nvSpPr>
        <p:spPr bwMode="auto">
          <a:xfrm>
            <a:off x="8840073" y="-1127124"/>
            <a:ext cx="103161" cy="103187"/>
          </a:xfrm>
          <a:custGeom>
            <a:avLst/>
            <a:gdLst>
              <a:gd name="T0" fmla="*/ 50720 w 59"/>
              <a:gd name="T1" fmla="*/ 103188 h 59"/>
              <a:gd name="T2" fmla="*/ 0 w 59"/>
              <a:gd name="T3" fmla="*/ 52468 h 59"/>
              <a:gd name="T4" fmla="*/ 50720 w 59"/>
              <a:gd name="T5" fmla="*/ 0 h 59"/>
              <a:gd name="T6" fmla="*/ 103188 w 59"/>
              <a:gd name="T7" fmla="*/ 52468 h 59"/>
              <a:gd name="T8" fmla="*/ 50720 w 59"/>
              <a:gd name="T9" fmla="*/ 103188 h 59"/>
              <a:gd name="T10" fmla="*/ 50720 w 59"/>
              <a:gd name="T11" fmla="*/ 15741 h 59"/>
              <a:gd name="T12" fmla="*/ 15741 w 59"/>
              <a:gd name="T13" fmla="*/ 52468 h 59"/>
              <a:gd name="T14" fmla="*/ 50720 w 59"/>
              <a:gd name="T15" fmla="*/ 87447 h 59"/>
              <a:gd name="T16" fmla="*/ 87447 w 59"/>
              <a:gd name="T17" fmla="*/ 52468 h 59"/>
              <a:gd name="T18" fmla="*/ 50720 w 59"/>
              <a:gd name="T19" fmla="*/ 15741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09" name="Freeform 52"/>
          <p:cNvSpPr>
            <a:spLocks noEditPoints="1"/>
          </p:cNvSpPr>
          <p:nvPr userDrawn="1"/>
        </p:nvSpPr>
        <p:spPr bwMode="auto">
          <a:xfrm>
            <a:off x="8457585" y="-874714"/>
            <a:ext cx="76180" cy="95251"/>
          </a:xfrm>
          <a:custGeom>
            <a:avLst/>
            <a:gdLst>
              <a:gd name="T0" fmla="*/ 0 w 48"/>
              <a:gd name="T1" fmla="*/ 95250 h 60"/>
              <a:gd name="T2" fmla="*/ 1588 w 48"/>
              <a:gd name="T3" fmla="*/ 0 h 60"/>
              <a:gd name="T4" fmla="*/ 76200 w 48"/>
              <a:gd name="T5" fmla="*/ 49213 h 60"/>
              <a:gd name="T6" fmla="*/ 0 w 48"/>
              <a:gd name="T7" fmla="*/ 95250 h 60"/>
              <a:gd name="T8" fmla="*/ 15875 w 48"/>
              <a:gd name="T9" fmla="*/ 28575 h 60"/>
              <a:gd name="T10" fmla="*/ 15875 w 48"/>
              <a:gd name="T11" fmla="*/ 68263 h 60"/>
              <a:gd name="T12" fmla="*/ 46038 w 48"/>
              <a:gd name="T13" fmla="*/ 49213 h 60"/>
              <a:gd name="T14" fmla="*/ 15875 w 48"/>
              <a:gd name="T15" fmla="*/ 28575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10" name="Freeform 53"/>
          <p:cNvSpPr>
            <a:spLocks noEditPoints="1"/>
          </p:cNvSpPr>
          <p:nvPr userDrawn="1"/>
        </p:nvSpPr>
        <p:spPr bwMode="auto">
          <a:xfrm>
            <a:off x="8273484" y="-1031871"/>
            <a:ext cx="444384" cy="211137"/>
          </a:xfrm>
          <a:custGeom>
            <a:avLst/>
            <a:gdLst>
              <a:gd name="T0" fmla="*/ 164500 w 254"/>
              <a:gd name="T1" fmla="*/ 211138 h 120"/>
              <a:gd name="T2" fmla="*/ 124250 w 254"/>
              <a:gd name="T3" fmla="*/ 207619 h 120"/>
              <a:gd name="T4" fmla="*/ 126000 w 254"/>
              <a:gd name="T5" fmla="*/ 191784 h 120"/>
              <a:gd name="T6" fmla="*/ 166250 w 254"/>
              <a:gd name="T7" fmla="*/ 197062 h 120"/>
              <a:gd name="T8" fmla="*/ 164500 w 254"/>
              <a:gd name="T9" fmla="*/ 211138 h 120"/>
              <a:gd name="T10" fmla="*/ 99750 w 254"/>
              <a:gd name="T11" fmla="*/ 202341 h 120"/>
              <a:gd name="T12" fmla="*/ 59500 w 254"/>
              <a:gd name="T13" fmla="*/ 188265 h 120"/>
              <a:gd name="T14" fmla="*/ 66500 w 254"/>
              <a:gd name="T15" fmla="*/ 174189 h 120"/>
              <a:gd name="T16" fmla="*/ 103250 w 254"/>
              <a:gd name="T17" fmla="*/ 186505 h 120"/>
              <a:gd name="T18" fmla="*/ 99750 w 254"/>
              <a:gd name="T19" fmla="*/ 202341 h 120"/>
              <a:gd name="T20" fmla="*/ 38500 w 254"/>
              <a:gd name="T21" fmla="*/ 174189 h 120"/>
              <a:gd name="T22" fmla="*/ 8750 w 254"/>
              <a:gd name="T23" fmla="*/ 140759 h 120"/>
              <a:gd name="T24" fmla="*/ 22750 w 254"/>
              <a:gd name="T25" fmla="*/ 135480 h 120"/>
              <a:gd name="T26" fmla="*/ 47250 w 254"/>
              <a:gd name="T27" fmla="*/ 161872 h 120"/>
              <a:gd name="T28" fmla="*/ 38500 w 254"/>
              <a:gd name="T29" fmla="*/ 174189 h 120"/>
              <a:gd name="T30" fmla="*/ 1750 w 254"/>
              <a:gd name="T31" fmla="*/ 116126 h 120"/>
              <a:gd name="T32" fmla="*/ 0 w 254"/>
              <a:gd name="T33" fmla="*/ 103810 h 120"/>
              <a:gd name="T34" fmla="*/ 7000 w 254"/>
              <a:gd name="T35" fmla="*/ 72139 h 120"/>
              <a:gd name="T36" fmla="*/ 21000 w 254"/>
              <a:gd name="T37" fmla="*/ 77417 h 120"/>
              <a:gd name="T38" fmla="*/ 15750 w 254"/>
              <a:gd name="T39" fmla="*/ 103810 h 120"/>
              <a:gd name="T40" fmla="*/ 15750 w 254"/>
              <a:gd name="T41" fmla="*/ 114366 h 120"/>
              <a:gd name="T42" fmla="*/ 1750 w 254"/>
              <a:gd name="T43" fmla="*/ 116126 h 120"/>
              <a:gd name="T44" fmla="*/ 31500 w 254"/>
              <a:gd name="T45" fmla="*/ 59822 h 120"/>
              <a:gd name="T46" fmla="*/ 21000 w 254"/>
              <a:gd name="T47" fmla="*/ 49266 h 120"/>
              <a:gd name="T48" fmla="*/ 56000 w 254"/>
              <a:gd name="T49" fmla="*/ 24633 h 120"/>
              <a:gd name="T50" fmla="*/ 63000 w 254"/>
              <a:gd name="T51" fmla="*/ 36949 h 120"/>
              <a:gd name="T52" fmla="*/ 31500 w 254"/>
              <a:gd name="T53" fmla="*/ 59822 h 120"/>
              <a:gd name="T54" fmla="*/ 84000 w 254"/>
              <a:gd name="T55" fmla="*/ 29911 h 120"/>
              <a:gd name="T56" fmla="*/ 78750 w 254"/>
              <a:gd name="T57" fmla="*/ 14076 h 120"/>
              <a:gd name="T58" fmla="*/ 119000 w 254"/>
              <a:gd name="T59" fmla="*/ 5278 h 120"/>
              <a:gd name="T60" fmla="*/ 122500 w 254"/>
              <a:gd name="T61" fmla="*/ 19354 h 120"/>
              <a:gd name="T62" fmla="*/ 84000 w 254"/>
              <a:gd name="T63" fmla="*/ 29911 h 120"/>
              <a:gd name="T64" fmla="*/ 145250 w 254"/>
              <a:gd name="T65" fmla="*/ 17595 h 120"/>
              <a:gd name="T66" fmla="*/ 143500 w 254"/>
              <a:gd name="T67" fmla="*/ 1759 h 120"/>
              <a:gd name="T68" fmla="*/ 171500 w 254"/>
              <a:gd name="T69" fmla="*/ 0 h 120"/>
              <a:gd name="T70" fmla="*/ 185500 w 254"/>
              <a:gd name="T71" fmla="*/ 0 h 120"/>
              <a:gd name="T72" fmla="*/ 185500 w 254"/>
              <a:gd name="T73" fmla="*/ 15835 h 120"/>
              <a:gd name="T74" fmla="*/ 171500 w 254"/>
              <a:gd name="T75" fmla="*/ 15835 h 120"/>
              <a:gd name="T76" fmla="*/ 145250 w 254"/>
              <a:gd name="T77" fmla="*/ 17595 h 120"/>
              <a:gd name="T78" fmla="*/ 444500 w 254"/>
              <a:gd name="T79" fmla="*/ 15835 h 120"/>
              <a:gd name="T80" fmla="*/ 404250 w 254"/>
              <a:gd name="T81" fmla="*/ 15835 h 120"/>
              <a:gd name="T82" fmla="*/ 404250 w 254"/>
              <a:gd name="T83" fmla="*/ 0 h 120"/>
              <a:gd name="T84" fmla="*/ 444500 w 254"/>
              <a:gd name="T85" fmla="*/ 0 h 120"/>
              <a:gd name="T86" fmla="*/ 444500 w 254"/>
              <a:gd name="T87" fmla="*/ 15835 h 120"/>
              <a:gd name="T88" fmla="*/ 379750 w 254"/>
              <a:gd name="T89" fmla="*/ 15835 h 120"/>
              <a:gd name="T90" fmla="*/ 339500 w 254"/>
              <a:gd name="T91" fmla="*/ 15835 h 120"/>
              <a:gd name="T92" fmla="*/ 339500 w 254"/>
              <a:gd name="T93" fmla="*/ 0 h 120"/>
              <a:gd name="T94" fmla="*/ 379750 w 254"/>
              <a:gd name="T95" fmla="*/ 0 h 120"/>
              <a:gd name="T96" fmla="*/ 379750 w 254"/>
              <a:gd name="T97" fmla="*/ 15835 h 120"/>
              <a:gd name="T98" fmla="*/ 315000 w 254"/>
              <a:gd name="T99" fmla="*/ 15835 h 120"/>
              <a:gd name="T100" fmla="*/ 274750 w 254"/>
              <a:gd name="T101" fmla="*/ 15835 h 120"/>
              <a:gd name="T102" fmla="*/ 274750 w 254"/>
              <a:gd name="T103" fmla="*/ 0 h 120"/>
              <a:gd name="T104" fmla="*/ 315000 w 254"/>
              <a:gd name="T105" fmla="*/ 0 h 120"/>
              <a:gd name="T106" fmla="*/ 315000 w 254"/>
              <a:gd name="T107" fmla="*/ 15835 h 120"/>
              <a:gd name="T108" fmla="*/ 250250 w 254"/>
              <a:gd name="T109" fmla="*/ 15835 h 120"/>
              <a:gd name="T110" fmla="*/ 210000 w 254"/>
              <a:gd name="T111" fmla="*/ 15835 h 120"/>
              <a:gd name="T112" fmla="*/ 210000 w 254"/>
              <a:gd name="T113" fmla="*/ 0 h 120"/>
              <a:gd name="T114" fmla="*/ 250250 w 254"/>
              <a:gd name="T115" fmla="*/ 0 h 120"/>
              <a:gd name="T116" fmla="*/ 250250 w 254"/>
              <a:gd name="T117" fmla="*/ 15835 h 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11" name="Freeform 54"/>
          <p:cNvSpPr>
            <a:spLocks noEditPoints="1"/>
          </p:cNvSpPr>
          <p:nvPr userDrawn="1"/>
        </p:nvSpPr>
        <p:spPr bwMode="auto">
          <a:xfrm>
            <a:off x="9070200" y="-1038224"/>
            <a:ext cx="442797" cy="209551"/>
          </a:xfrm>
          <a:custGeom>
            <a:avLst/>
            <a:gdLst>
              <a:gd name="T0" fmla="*/ 273101 w 253"/>
              <a:gd name="T1" fmla="*/ 209550 h 120"/>
              <a:gd name="T2" fmla="*/ 271350 w 253"/>
              <a:gd name="T3" fmla="*/ 209550 h 120"/>
              <a:gd name="T4" fmla="*/ 259095 w 253"/>
              <a:gd name="T5" fmla="*/ 209550 h 120"/>
              <a:gd name="T6" fmla="*/ 259095 w 253"/>
              <a:gd name="T7" fmla="*/ 195580 h 120"/>
              <a:gd name="T8" fmla="*/ 271350 w 253"/>
              <a:gd name="T9" fmla="*/ 195580 h 120"/>
              <a:gd name="T10" fmla="*/ 297610 w 253"/>
              <a:gd name="T11" fmla="*/ 193834 h 120"/>
              <a:gd name="T12" fmla="*/ 299360 w 253"/>
              <a:gd name="T13" fmla="*/ 207804 h 120"/>
              <a:gd name="T14" fmla="*/ 273101 w 253"/>
              <a:gd name="T15" fmla="*/ 209550 h 120"/>
              <a:gd name="T16" fmla="*/ 234586 w 253"/>
              <a:gd name="T17" fmla="*/ 209550 h 120"/>
              <a:gd name="T18" fmla="*/ 194322 w 253"/>
              <a:gd name="T19" fmla="*/ 209550 h 120"/>
              <a:gd name="T20" fmla="*/ 194322 w 253"/>
              <a:gd name="T21" fmla="*/ 195580 h 120"/>
              <a:gd name="T22" fmla="*/ 234586 w 253"/>
              <a:gd name="T23" fmla="*/ 195580 h 120"/>
              <a:gd name="T24" fmla="*/ 234586 w 253"/>
              <a:gd name="T25" fmla="*/ 209550 h 120"/>
              <a:gd name="T26" fmla="*/ 169812 w 253"/>
              <a:gd name="T27" fmla="*/ 209550 h 120"/>
              <a:gd name="T28" fmla="*/ 129548 w 253"/>
              <a:gd name="T29" fmla="*/ 209550 h 120"/>
              <a:gd name="T30" fmla="*/ 129548 w 253"/>
              <a:gd name="T31" fmla="*/ 195580 h 120"/>
              <a:gd name="T32" fmla="*/ 169812 w 253"/>
              <a:gd name="T33" fmla="*/ 195580 h 120"/>
              <a:gd name="T34" fmla="*/ 169812 w 253"/>
              <a:gd name="T35" fmla="*/ 209550 h 120"/>
              <a:gd name="T36" fmla="*/ 105039 w 253"/>
              <a:gd name="T37" fmla="*/ 209550 h 120"/>
              <a:gd name="T38" fmla="*/ 64774 w 253"/>
              <a:gd name="T39" fmla="*/ 209550 h 120"/>
              <a:gd name="T40" fmla="*/ 64774 w 253"/>
              <a:gd name="T41" fmla="*/ 195580 h 120"/>
              <a:gd name="T42" fmla="*/ 105039 w 253"/>
              <a:gd name="T43" fmla="*/ 195580 h 120"/>
              <a:gd name="T44" fmla="*/ 105039 w 253"/>
              <a:gd name="T45" fmla="*/ 209550 h 120"/>
              <a:gd name="T46" fmla="*/ 40265 w 253"/>
              <a:gd name="T47" fmla="*/ 209550 h 120"/>
              <a:gd name="T48" fmla="*/ 0 w 253"/>
              <a:gd name="T49" fmla="*/ 209550 h 120"/>
              <a:gd name="T50" fmla="*/ 0 w 253"/>
              <a:gd name="T51" fmla="*/ 195580 h 120"/>
              <a:gd name="T52" fmla="*/ 40265 w 253"/>
              <a:gd name="T53" fmla="*/ 195580 h 120"/>
              <a:gd name="T54" fmla="*/ 40265 w 253"/>
              <a:gd name="T55" fmla="*/ 209550 h 120"/>
              <a:gd name="T56" fmla="*/ 323869 w 253"/>
              <a:gd name="T57" fmla="*/ 206058 h 120"/>
              <a:gd name="T58" fmla="*/ 322119 w 253"/>
              <a:gd name="T59" fmla="*/ 190341 h 120"/>
              <a:gd name="T60" fmla="*/ 360633 w 253"/>
              <a:gd name="T61" fmla="*/ 181610 h 120"/>
              <a:gd name="T62" fmla="*/ 364134 w 253"/>
              <a:gd name="T63" fmla="*/ 195580 h 120"/>
              <a:gd name="T64" fmla="*/ 323869 w 253"/>
              <a:gd name="T65" fmla="*/ 206058 h 120"/>
              <a:gd name="T66" fmla="*/ 388643 w 253"/>
              <a:gd name="T67" fmla="*/ 186849 h 120"/>
              <a:gd name="T68" fmla="*/ 381640 w 253"/>
              <a:gd name="T69" fmla="*/ 172879 h 120"/>
              <a:gd name="T70" fmla="*/ 411401 w 253"/>
              <a:gd name="T71" fmla="*/ 150178 h 120"/>
              <a:gd name="T72" fmla="*/ 423656 w 253"/>
              <a:gd name="T73" fmla="*/ 160655 h 120"/>
              <a:gd name="T74" fmla="*/ 388643 w 253"/>
              <a:gd name="T75" fmla="*/ 186849 h 120"/>
              <a:gd name="T76" fmla="*/ 437661 w 253"/>
              <a:gd name="T77" fmla="*/ 137954 h 120"/>
              <a:gd name="T78" fmla="*/ 423656 w 253"/>
              <a:gd name="T79" fmla="*/ 132715 h 120"/>
              <a:gd name="T80" fmla="*/ 427157 w 253"/>
              <a:gd name="T81" fmla="*/ 106521 h 120"/>
              <a:gd name="T82" fmla="*/ 427157 w 253"/>
              <a:gd name="T83" fmla="*/ 97790 h 120"/>
              <a:gd name="T84" fmla="*/ 442913 w 253"/>
              <a:gd name="T85" fmla="*/ 96044 h 120"/>
              <a:gd name="T86" fmla="*/ 442913 w 253"/>
              <a:gd name="T87" fmla="*/ 106521 h 120"/>
              <a:gd name="T88" fmla="*/ 437661 w 253"/>
              <a:gd name="T89" fmla="*/ 137954 h 120"/>
              <a:gd name="T90" fmla="*/ 420155 w 253"/>
              <a:gd name="T91" fmla="*/ 76835 h 120"/>
              <a:gd name="T92" fmla="*/ 397396 w 253"/>
              <a:gd name="T93" fmla="*/ 48895 h 120"/>
              <a:gd name="T94" fmla="*/ 406149 w 253"/>
              <a:gd name="T95" fmla="*/ 36671 h 120"/>
              <a:gd name="T96" fmla="*/ 434160 w 253"/>
              <a:gd name="T97" fmla="*/ 69850 h 120"/>
              <a:gd name="T98" fmla="*/ 420155 w 253"/>
              <a:gd name="T99" fmla="*/ 76835 h 120"/>
              <a:gd name="T100" fmla="*/ 376389 w 253"/>
              <a:gd name="T101" fmla="*/ 38418 h 120"/>
              <a:gd name="T102" fmla="*/ 339625 w 253"/>
              <a:gd name="T103" fmla="*/ 24448 h 120"/>
              <a:gd name="T104" fmla="*/ 344877 w 253"/>
              <a:gd name="T105" fmla="*/ 10478 h 120"/>
              <a:gd name="T106" fmla="*/ 383391 w 253"/>
              <a:gd name="T107" fmla="*/ 24448 h 120"/>
              <a:gd name="T108" fmla="*/ 376389 w 253"/>
              <a:gd name="T109" fmla="*/ 38418 h 120"/>
              <a:gd name="T110" fmla="*/ 316867 w 253"/>
              <a:gd name="T111" fmla="*/ 19209 h 120"/>
              <a:gd name="T112" fmla="*/ 278352 w 253"/>
              <a:gd name="T113" fmla="*/ 15716 h 120"/>
              <a:gd name="T114" fmla="*/ 278352 w 253"/>
              <a:gd name="T115" fmla="*/ 0 h 120"/>
              <a:gd name="T116" fmla="*/ 320368 w 253"/>
              <a:gd name="T117" fmla="*/ 5239 h 120"/>
              <a:gd name="T118" fmla="*/ 316867 w 253"/>
              <a:gd name="T119" fmla="*/ 19209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sp>
        <p:nvSpPr>
          <p:cNvPr id="212" name="Freeform 55"/>
          <p:cNvSpPr>
            <a:spLocks noEditPoints="1"/>
          </p:cNvSpPr>
          <p:nvPr userDrawn="1"/>
        </p:nvSpPr>
        <p:spPr bwMode="auto">
          <a:xfrm>
            <a:off x="9254303" y="-1076326"/>
            <a:ext cx="76180" cy="95251"/>
          </a:xfrm>
          <a:custGeom>
            <a:avLst/>
            <a:gdLst>
              <a:gd name="T0" fmla="*/ 74613 w 48"/>
              <a:gd name="T1" fmla="*/ 95250 h 60"/>
              <a:gd name="T2" fmla="*/ 0 w 48"/>
              <a:gd name="T3" fmla="*/ 46038 h 60"/>
              <a:gd name="T4" fmla="*/ 76200 w 48"/>
              <a:gd name="T5" fmla="*/ 0 h 60"/>
              <a:gd name="T6" fmla="*/ 74613 w 48"/>
              <a:gd name="T7" fmla="*/ 95250 h 60"/>
              <a:gd name="T8" fmla="*/ 28575 w 48"/>
              <a:gd name="T9" fmla="*/ 46038 h 60"/>
              <a:gd name="T10" fmla="*/ 61913 w 48"/>
              <a:gd name="T11" fmla="*/ 68263 h 60"/>
              <a:gd name="T12" fmla="*/ 61913 w 48"/>
              <a:gd name="T13" fmla="*/ 26988 h 60"/>
              <a:gd name="T14" fmla="*/ 28575 w 48"/>
              <a:gd name="T15" fmla="*/ 46038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latin typeface="Qualcomm Office Regular" panose="020B0503030202060203" pitchFamily="34" charset="0"/>
            </a:endParaRPr>
          </a:p>
        </p:txBody>
      </p:sp>
      <p:grpSp>
        <p:nvGrpSpPr>
          <p:cNvPr id="213" name="Group 212"/>
          <p:cNvGrpSpPr>
            <a:grpSpLocks noChangeAspect="1"/>
          </p:cNvGrpSpPr>
          <p:nvPr userDrawn="1"/>
        </p:nvGrpSpPr>
        <p:grpSpPr>
          <a:xfrm>
            <a:off x="9898471" y="6189689"/>
            <a:ext cx="1802485" cy="393192"/>
            <a:chOff x="187326" y="5085556"/>
            <a:chExt cx="8393112" cy="1830388"/>
          </a:xfrm>
          <a:solidFill>
            <a:schemeClr val="bg1"/>
          </a:solidFill>
        </p:grpSpPr>
        <p:sp>
          <p:nvSpPr>
            <p:cNvPr id="214" name="Freeform 7"/>
            <p:cNvSpPr>
              <a:spLocks/>
            </p:cNvSpPr>
            <p:nvPr/>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5" name="Freeform 8"/>
            <p:cNvSpPr>
              <a:spLocks noEditPoints="1"/>
            </p:cNvSpPr>
            <p:nvPr/>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6" name="Freeform 9"/>
            <p:cNvSpPr>
              <a:spLocks/>
            </p:cNvSpPr>
            <p:nvPr/>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7" name="Freeform 10"/>
            <p:cNvSpPr>
              <a:spLocks/>
            </p:cNvSpPr>
            <p:nvPr/>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8" name="Freeform 11"/>
            <p:cNvSpPr>
              <a:spLocks noEditPoints="1"/>
            </p:cNvSpPr>
            <p:nvPr/>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9" name="Freeform 12"/>
            <p:cNvSpPr>
              <a:spLocks noEditPoints="1"/>
            </p:cNvSpPr>
            <p:nvPr/>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20" name="Freeform 13"/>
            <p:cNvSpPr>
              <a:spLocks/>
            </p:cNvSpPr>
            <p:nvPr/>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21" name="Freeform 14"/>
            <p:cNvSpPr>
              <a:spLocks noEditPoints="1"/>
            </p:cNvSpPr>
            <p:nvPr/>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sp>
        <p:nvSpPr>
          <p:cNvPr id="222" name="Freeform 57"/>
          <p:cNvSpPr>
            <a:spLocks noEditPoints="1"/>
          </p:cNvSpPr>
          <p:nvPr userDrawn="1"/>
        </p:nvSpPr>
        <p:spPr bwMode="auto">
          <a:xfrm>
            <a:off x="9409837" y="3259139"/>
            <a:ext cx="214256"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lIns="91420" tIns="45711" rIns="91420" bIns="45711"/>
          <a:lstStyle/>
          <a:p>
            <a:pPr>
              <a:defRPr/>
            </a:pPr>
            <a:endParaRPr lang="en-US" dirty="0">
              <a:latin typeface="Qualcomm Office Regular" panose="020B0503030202060203" pitchFamily="34" charset="0"/>
            </a:endParaRPr>
          </a:p>
        </p:txBody>
      </p:sp>
      <p:sp>
        <p:nvSpPr>
          <p:cNvPr id="223" name="Freeform 58"/>
          <p:cNvSpPr>
            <a:spLocks noEditPoints="1"/>
          </p:cNvSpPr>
          <p:nvPr userDrawn="1"/>
        </p:nvSpPr>
        <p:spPr bwMode="auto">
          <a:xfrm>
            <a:off x="9008307" y="3463925"/>
            <a:ext cx="411056" cy="411163"/>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lIns="91420" tIns="45711" rIns="91420" bIns="45711"/>
          <a:lstStyle/>
          <a:p>
            <a:pPr>
              <a:defRPr/>
            </a:pPr>
            <a:endParaRPr lang="en-US" dirty="0">
              <a:latin typeface="Qualcomm Office Regular" panose="020B0503030202060203" pitchFamily="34" charset="0"/>
            </a:endParaRPr>
          </a:p>
        </p:txBody>
      </p:sp>
      <p:sp>
        <p:nvSpPr>
          <p:cNvPr id="224" name="Rectangle 223"/>
          <p:cNvSpPr/>
          <p:nvPr userDrawn="1"/>
        </p:nvSpPr>
        <p:spPr bwMode="auto">
          <a:xfrm>
            <a:off x="11597243" y="6512491"/>
            <a:ext cx="27424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spTree>
    <p:extLst>
      <p:ext uri="{BB962C8B-B14F-4D97-AF65-F5344CB8AC3E}">
        <p14:creationId xmlns:p14="http://schemas.microsoft.com/office/powerpoint/2010/main" val="138520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fill="hold"/>
                                        <p:tgtEl>
                                          <p:spTgt spid="11"/>
                                        </p:tgtEl>
                                        <p:attrNameLst>
                                          <p:attrName>ppt_w</p:attrName>
                                        </p:attrNameLst>
                                      </p:cBhvr>
                                      <p:tavLst>
                                        <p:tav tm="0">
                                          <p:val>
                                            <p:strVal val="#ppt_w*0.70"/>
                                          </p:val>
                                        </p:tav>
                                        <p:tav tm="100000">
                                          <p:val>
                                            <p:strVal val="#ppt_w"/>
                                          </p:val>
                                        </p:tav>
                                      </p:tavLst>
                                    </p:anim>
                                    <p:anim calcmode="lin" valueType="num">
                                      <p:cBhvr>
                                        <p:cTn id="12" dur="350" fill="hold"/>
                                        <p:tgtEl>
                                          <p:spTgt spid="11"/>
                                        </p:tgtEl>
                                        <p:attrNameLst>
                                          <p:attrName>ppt_h</p:attrName>
                                        </p:attrNameLst>
                                      </p:cBhvr>
                                      <p:tavLst>
                                        <p:tav tm="0">
                                          <p:val>
                                            <p:strVal val="#ppt_h"/>
                                          </p:val>
                                        </p:tav>
                                        <p:tav tm="100000">
                                          <p:val>
                                            <p:strVal val="#ppt_h"/>
                                          </p:val>
                                        </p:tav>
                                      </p:tavLst>
                                    </p:anim>
                                    <p:animEffect transition="in" filter="fade">
                                      <p:cBhvr>
                                        <p:cTn id="13" dur="350"/>
                                        <p:tgtEl>
                                          <p:spTgt spid="1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style.rotation</p:attrName>
                                        </p:attrNameLst>
                                      </p:cBhvr>
                                      <p:tavLst>
                                        <p:tav tm="0">
                                          <p:val>
                                            <p:fltVal val="720"/>
                                          </p:val>
                                        </p:tav>
                                        <p:tav tm="100000">
                                          <p:val>
                                            <p:fltVal val="0"/>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diamond(in)">
                                      <p:cBhvr>
                                        <p:cTn id="26" dur="1000"/>
                                        <p:tgtEl>
                                          <p:spTgt spid="9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8"/>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8" presetClass="emph" presetSubtype="0" repeatCount="indefinite" fill="hold" nodeType="withEffect">
                                  <p:stCondLst>
                                    <p:cond delay="0"/>
                                  </p:stCondLst>
                                  <p:childTnLst>
                                    <p:animRot by="21600000">
                                      <p:cBhvr>
                                        <p:cTn id="41" dur="2000" fill="hold"/>
                                        <p:tgtEl>
                                          <p:spTgt spid="2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8"/>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3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par>
                                <p:cTn id="55" presetID="10" presetClass="entr" presetSubtype="0" fill="hold" nodeType="withEffect">
                                  <p:stCondLst>
                                    <p:cond delay="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31" presetClass="entr" presetSubtype="0" fill="hold" nodeType="withEffect">
                                  <p:stCondLst>
                                    <p:cond delay="2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ppt_w</p:attrName>
                                        </p:attrNameLst>
                                      </p:cBhvr>
                                      <p:tavLst>
                                        <p:tav tm="0">
                                          <p:val>
                                            <p:fltVal val="0"/>
                                          </p:val>
                                        </p:tav>
                                        <p:tav tm="100000">
                                          <p:val>
                                            <p:strVal val="#ppt_w"/>
                                          </p:val>
                                        </p:tav>
                                      </p:tavLst>
                                    </p:anim>
                                    <p:anim calcmode="lin" valueType="num">
                                      <p:cBhvr>
                                        <p:cTn id="61" dur="1000" fill="hold"/>
                                        <p:tgtEl>
                                          <p:spTgt spid="17"/>
                                        </p:tgtEl>
                                        <p:attrNameLst>
                                          <p:attrName>ppt_h</p:attrName>
                                        </p:attrNameLst>
                                      </p:cBhvr>
                                      <p:tavLst>
                                        <p:tav tm="0">
                                          <p:val>
                                            <p:fltVal val="0"/>
                                          </p:val>
                                        </p:tav>
                                        <p:tav tm="100000">
                                          <p:val>
                                            <p:strVal val="#ppt_h"/>
                                          </p:val>
                                        </p:tav>
                                      </p:tavLst>
                                    </p:anim>
                                    <p:anim calcmode="lin" valueType="num">
                                      <p:cBhvr>
                                        <p:cTn id="62" dur="1000" fill="hold"/>
                                        <p:tgtEl>
                                          <p:spTgt spid="17"/>
                                        </p:tgtEl>
                                        <p:attrNameLst>
                                          <p:attrName>style.rotation</p:attrName>
                                        </p:attrNameLst>
                                      </p:cBhvr>
                                      <p:tavLst>
                                        <p:tav tm="0">
                                          <p:val>
                                            <p:fltVal val="90"/>
                                          </p:val>
                                        </p:tav>
                                        <p:tav tm="100000">
                                          <p:val>
                                            <p:fltVal val="0"/>
                                          </p:val>
                                        </p:tav>
                                      </p:tavLst>
                                    </p:anim>
                                    <p:animEffect transition="in" filter="fade">
                                      <p:cBhvr>
                                        <p:cTn id="63" dur="1000"/>
                                        <p:tgtEl>
                                          <p:spTgt spid="17"/>
                                        </p:tgtEl>
                                      </p:cBhvr>
                                    </p:animEffect>
                                  </p:childTnLst>
                                </p:cTn>
                              </p:par>
                              <p:par>
                                <p:cTn id="64" presetID="31" presetClass="entr" presetSubtype="0" fill="hold" nodeType="withEffect">
                                  <p:stCondLst>
                                    <p:cond delay="250"/>
                                  </p:stCondLst>
                                  <p:childTnLst>
                                    <p:set>
                                      <p:cBhvr>
                                        <p:cTn id="65" dur="1" fill="hold">
                                          <p:stCondLst>
                                            <p:cond delay="0"/>
                                          </p:stCondLst>
                                        </p:cTn>
                                        <p:tgtEl>
                                          <p:spTgt spid="154"/>
                                        </p:tgtEl>
                                        <p:attrNameLst>
                                          <p:attrName>style.visibility</p:attrName>
                                        </p:attrNameLst>
                                      </p:cBhvr>
                                      <p:to>
                                        <p:strVal val="visible"/>
                                      </p:to>
                                    </p:set>
                                    <p:anim calcmode="lin" valueType="num">
                                      <p:cBhvr>
                                        <p:cTn id="66" dur="1000" fill="hold"/>
                                        <p:tgtEl>
                                          <p:spTgt spid="154"/>
                                        </p:tgtEl>
                                        <p:attrNameLst>
                                          <p:attrName>ppt_w</p:attrName>
                                        </p:attrNameLst>
                                      </p:cBhvr>
                                      <p:tavLst>
                                        <p:tav tm="0">
                                          <p:val>
                                            <p:fltVal val="0"/>
                                          </p:val>
                                        </p:tav>
                                        <p:tav tm="100000">
                                          <p:val>
                                            <p:strVal val="#ppt_w"/>
                                          </p:val>
                                        </p:tav>
                                      </p:tavLst>
                                    </p:anim>
                                    <p:anim calcmode="lin" valueType="num">
                                      <p:cBhvr>
                                        <p:cTn id="67" dur="1000" fill="hold"/>
                                        <p:tgtEl>
                                          <p:spTgt spid="154"/>
                                        </p:tgtEl>
                                        <p:attrNameLst>
                                          <p:attrName>ppt_h</p:attrName>
                                        </p:attrNameLst>
                                      </p:cBhvr>
                                      <p:tavLst>
                                        <p:tav tm="0">
                                          <p:val>
                                            <p:fltVal val="0"/>
                                          </p:val>
                                        </p:tav>
                                        <p:tav tm="100000">
                                          <p:val>
                                            <p:strVal val="#ppt_h"/>
                                          </p:val>
                                        </p:tav>
                                      </p:tavLst>
                                    </p:anim>
                                    <p:anim calcmode="lin" valueType="num">
                                      <p:cBhvr>
                                        <p:cTn id="68" dur="1000" fill="hold"/>
                                        <p:tgtEl>
                                          <p:spTgt spid="154"/>
                                        </p:tgtEl>
                                        <p:attrNameLst>
                                          <p:attrName>style.rotation</p:attrName>
                                        </p:attrNameLst>
                                      </p:cBhvr>
                                      <p:tavLst>
                                        <p:tav tm="0">
                                          <p:val>
                                            <p:fltVal val="90"/>
                                          </p:val>
                                        </p:tav>
                                        <p:tav tm="100000">
                                          <p:val>
                                            <p:fltVal val="0"/>
                                          </p:val>
                                        </p:tav>
                                      </p:tavLst>
                                    </p:anim>
                                    <p:animEffect transition="in" filter="fade">
                                      <p:cBhvr>
                                        <p:cTn id="69" dur="1000"/>
                                        <p:tgtEl>
                                          <p:spTgt spid="154"/>
                                        </p:tgtEl>
                                      </p:cBhvr>
                                    </p:animEffect>
                                  </p:childTnLst>
                                </p:cTn>
                              </p:par>
                              <p:par>
                                <p:cTn id="70" presetID="19" presetClass="entr" presetSubtype="10" fill="hold" nodeType="withEffect">
                                  <p:stCondLst>
                                    <p:cond delay="5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1000" fill="hold"/>
                                        <p:tgtEl>
                                          <p:spTgt spid="166"/>
                                        </p:tgtEl>
                                        <p:attrNameLst>
                                          <p:attrName>ppt_w</p:attrName>
                                        </p:attrNameLst>
                                      </p:cBhvr>
                                      <p:tavLst>
                                        <p:tav tm="0" fmla="#ppt_w*sin(2.5*pi*$)">
                                          <p:val>
                                            <p:fltVal val="0"/>
                                          </p:val>
                                        </p:tav>
                                        <p:tav tm="100000">
                                          <p:val>
                                            <p:fltVal val="1"/>
                                          </p:val>
                                        </p:tav>
                                      </p:tavLst>
                                    </p:anim>
                                    <p:anim calcmode="lin" valueType="num">
                                      <p:cBhvr>
                                        <p:cTn id="73" dur="1000" fill="hold"/>
                                        <p:tgtEl>
                                          <p:spTgt spid="166"/>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160"/>
                                        </p:tgtEl>
                                        <p:attrNameLst>
                                          <p:attrName>style.visibility</p:attrName>
                                        </p:attrNameLst>
                                      </p:cBhvr>
                                      <p:to>
                                        <p:strVal val="visible"/>
                                      </p:to>
                                    </p:set>
                                    <p:animEffect transition="in" filter="wheel(8)">
                                      <p:cBhvr>
                                        <p:cTn id="76" dur="500"/>
                                        <p:tgtEl>
                                          <p:spTgt spid="160"/>
                                        </p:tgtEl>
                                      </p:cBhvr>
                                    </p:animEffect>
                                  </p:childTnLst>
                                </p:cTn>
                              </p:par>
                              <p:par>
                                <p:cTn id="77" presetID="21" presetClass="entr" presetSubtype="8" fill="hold" nodeType="withEffect">
                                  <p:stCondLst>
                                    <p:cond delay="500"/>
                                  </p:stCondLst>
                                  <p:childTnLst>
                                    <p:set>
                                      <p:cBhvr>
                                        <p:cTn id="78" dur="1" fill="hold">
                                          <p:stCondLst>
                                            <p:cond delay="0"/>
                                          </p:stCondLst>
                                        </p:cTn>
                                        <p:tgtEl>
                                          <p:spTgt spid="163"/>
                                        </p:tgtEl>
                                        <p:attrNameLst>
                                          <p:attrName>style.visibility</p:attrName>
                                        </p:attrNameLst>
                                      </p:cBhvr>
                                      <p:to>
                                        <p:strVal val="visible"/>
                                      </p:to>
                                    </p:set>
                                    <p:animEffect transition="in" filter="wheel(8)">
                                      <p:cBhvr>
                                        <p:cTn id="79" dur="500"/>
                                        <p:tgtEl>
                                          <p:spTgt spid="163"/>
                                        </p:tgtEl>
                                      </p:cBhvr>
                                    </p:animEffect>
                                  </p:childTnLst>
                                </p:cTn>
                              </p:par>
                              <p:par>
                                <p:cTn id="80" presetID="21" presetClass="entr" presetSubtype="8" fill="hold" nodeType="withEffect">
                                  <p:stCondLst>
                                    <p:cond delay="500"/>
                                  </p:stCondLst>
                                  <p:childTnLst>
                                    <p:set>
                                      <p:cBhvr>
                                        <p:cTn id="81" dur="1" fill="hold">
                                          <p:stCondLst>
                                            <p:cond delay="0"/>
                                          </p:stCondLst>
                                        </p:cTn>
                                        <p:tgtEl>
                                          <p:spTgt spid="157"/>
                                        </p:tgtEl>
                                        <p:attrNameLst>
                                          <p:attrName>style.visibility</p:attrName>
                                        </p:attrNameLst>
                                      </p:cBhvr>
                                      <p:to>
                                        <p:strVal val="visible"/>
                                      </p:to>
                                    </p:set>
                                    <p:animEffect transition="in" filter="wheel(8)">
                                      <p:cBhvr>
                                        <p:cTn id="82" dur="500"/>
                                        <p:tgtEl>
                                          <p:spTgt spid="157"/>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15"/>
                                        </p:tgtEl>
                                        <p:attrNameLst>
                                          <p:attrName>style.visibility</p:attrName>
                                        </p:attrNameLst>
                                      </p:cBhvr>
                                      <p:to>
                                        <p:strVal val="visible"/>
                                      </p:to>
                                    </p:set>
                                    <p:animEffect transition="in" filter="wipe(up)">
                                      <p:cBhvr>
                                        <p:cTn id="85" dur="1500"/>
                                        <p:tgtEl>
                                          <p:spTgt spid="15"/>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6"/>
                                        </p:tgtEl>
                                        <p:attrNameLst>
                                          <p:attrName>style.visibility</p:attrName>
                                        </p:attrNameLst>
                                      </p:cBhvr>
                                      <p:to>
                                        <p:strVal val="visible"/>
                                      </p:to>
                                    </p:set>
                                    <p:anim calcmode="lin" valueType="num">
                                      <p:cBhvr>
                                        <p:cTn id="88" dur="1000" fill="hold"/>
                                        <p:tgtEl>
                                          <p:spTgt spid="16"/>
                                        </p:tgtEl>
                                        <p:attrNameLst>
                                          <p:attrName>ppt_w</p:attrName>
                                        </p:attrNameLst>
                                      </p:cBhvr>
                                      <p:tavLst>
                                        <p:tav tm="0">
                                          <p:val>
                                            <p:strVal val="#ppt_w*0.70"/>
                                          </p:val>
                                        </p:tav>
                                        <p:tav tm="100000">
                                          <p:val>
                                            <p:strVal val="#ppt_w"/>
                                          </p:val>
                                        </p:tav>
                                      </p:tavLst>
                                    </p:anim>
                                    <p:anim calcmode="lin" valueType="num">
                                      <p:cBhvr>
                                        <p:cTn id="89" dur="1000" fill="hold"/>
                                        <p:tgtEl>
                                          <p:spTgt spid="16"/>
                                        </p:tgtEl>
                                        <p:attrNameLst>
                                          <p:attrName>ppt_h</p:attrName>
                                        </p:attrNameLst>
                                      </p:cBhvr>
                                      <p:tavLst>
                                        <p:tav tm="0">
                                          <p:val>
                                            <p:strVal val="#ppt_h"/>
                                          </p:val>
                                        </p:tav>
                                        <p:tav tm="100000">
                                          <p:val>
                                            <p:strVal val="#ppt_h"/>
                                          </p:val>
                                        </p:tav>
                                      </p:tavLst>
                                    </p:anim>
                                    <p:animEffect transition="in" filter="fade">
                                      <p:cBhvr>
                                        <p:cTn id="90" dur="1000"/>
                                        <p:tgtEl>
                                          <p:spTgt spid="16"/>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167"/>
                                        </p:tgtEl>
                                        <p:attrNameLst>
                                          <p:attrName>ppt_x</p:attrName>
                                          <p:attrName>ppt_y</p:attrName>
                                        </p:attrNameLst>
                                      </p:cBhvr>
                                      <p:rCtr x="0" y="-70900"/>
                                    </p:animMotion>
                                  </p:childTnLst>
                                </p:cTn>
                              </p:par>
                              <p:par>
                                <p:cTn id="93" presetID="42" presetClass="entr" presetSubtype="0" fill="hold" nodeType="withEffect">
                                  <p:stCondLst>
                                    <p:cond delay="1000"/>
                                  </p:stCondLst>
                                  <p:childTnLst>
                                    <p:set>
                                      <p:cBhvr>
                                        <p:cTn id="94" dur="1" fill="hold">
                                          <p:stCondLst>
                                            <p:cond delay="0"/>
                                          </p:stCondLst>
                                        </p:cTn>
                                        <p:tgtEl>
                                          <p:spTgt spid="103"/>
                                        </p:tgtEl>
                                        <p:attrNameLst>
                                          <p:attrName>style.visibility</p:attrName>
                                        </p:attrNameLst>
                                      </p:cBhvr>
                                      <p:to>
                                        <p:strVal val="visible"/>
                                      </p:to>
                                    </p:set>
                                    <p:animEffect transition="in" filter="fade">
                                      <p:cBhvr>
                                        <p:cTn id="95" dur="1000"/>
                                        <p:tgtEl>
                                          <p:spTgt spid="103"/>
                                        </p:tgtEl>
                                      </p:cBhvr>
                                    </p:animEffect>
                                    <p:anim calcmode="lin" valueType="num">
                                      <p:cBhvr>
                                        <p:cTn id="96" dur="1000" fill="hold"/>
                                        <p:tgtEl>
                                          <p:spTgt spid="103"/>
                                        </p:tgtEl>
                                        <p:attrNameLst>
                                          <p:attrName>ppt_x</p:attrName>
                                        </p:attrNameLst>
                                      </p:cBhvr>
                                      <p:tavLst>
                                        <p:tav tm="0">
                                          <p:val>
                                            <p:strVal val="#ppt_x"/>
                                          </p:val>
                                        </p:tav>
                                        <p:tav tm="100000">
                                          <p:val>
                                            <p:strVal val="#ppt_x"/>
                                          </p:val>
                                        </p:tav>
                                      </p:tavLst>
                                    </p:anim>
                                    <p:anim calcmode="lin" valueType="num">
                                      <p:cBhvr>
                                        <p:cTn id="97" dur="1000" fill="hold"/>
                                        <p:tgtEl>
                                          <p:spTgt spid="103"/>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59"/>
                                        </p:tgtEl>
                                        <p:attrNameLst>
                                          <p:attrName>style.visibility</p:attrName>
                                        </p:attrNameLst>
                                      </p:cBhvr>
                                      <p:to>
                                        <p:strVal val="visible"/>
                                      </p:to>
                                    </p:set>
                                    <p:animEffect transition="in" filter="wipe(up)">
                                      <p:cBhvr>
                                        <p:cTn id="103" dur="500"/>
                                        <p:tgtEl>
                                          <p:spTgt spid="59"/>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57"/>
                                        </p:tgtEl>
                                        <p:attrNameLst>
                                          <p:attrName>style.visibility</p:attrName>
                                        </p:attrNameLst>
                                      </p:cBhvr>
                                      <p:to>
                                        <p:strVal val="visible"/>
                                      </p:to>
                                    </p:set>
                                    <p:animEffect transition="in" filter="wipe(up)">
                                      <p:cBhvr>
                                        <p:cTn id="109" dur="500"/>
                                        <p:tgtEl>
                                          <p:spTgt spid="57"/>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58"/>
                                        </p:tgtEl>
                                        <p:attrNameLst>
                                          <p:attrName>style.visibility</p:attrName>
                                        </p:attrNameLst>
                                      </p:cBhvr>
                                      <p:to>
                                        <p:strVal val="visible"/>
                                      </p:to>
                                    </p:set>
                                    <p:animEffect transition="in" filter="wipe(up)">
                                      <p:cBhvr>
                                        <p:cTn id="112" dur="500"/>
                                        <p:tgtEl>
                                          <p:spTgt spid="58"/>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500" fill="hold"/>
                                        <p:tgtEl>
                                          <p:spTgt spid="60"/>
                                        </p:tgtEl>
                                        <p:attrNameLst>
                                          <p:attrName>ppt_w</p:attrName>
                                        </p:attrNameLst>
                                      </p:cBhvr>
                                      <p:tavLst>
                                        <p:tav tm="0">
                                          <p:val>
                                            <p:fltVal val="0"/>
                                          </p:val>
                                        </p:tav>
                                        <p:tav tm="100000">
                                          <p:val>
                                            <p:strVal val="#ppt_w"/>
                                          </p:val>
                                        </p:tav>
                                      </p:tavLst>
                                    </p:anim>
                                    <p:anim calcmode="lin" valueType="num">
                                      <p:cBhvr>
                                        <p:cTn id="116" dur="500" fill="hold"/>
                                        <p:tgtEl>
                                          <p:spTgt spid="60"/>
                                        </p:tgtEl>
                                        <p:attrNameLst>
                                          <p:attrName>ppt_h</p:attrName>
                                        </p:attrNameLst>
                                      </p:cBhvr>
                                      <p:tavLst>
                                        <p:tav tm="0">
                                          <p:val>
                                            <p:fltVal val="0"/>
                                          </p:val>
                                        </p:tav>
                                        <p:tav tm="100000">
                                          <p:val>
                                            <p:strVal val="#ppt_h"/>
                                          </p:val>
                                        </p:tav>
                                      </p:tavLst>
                                    </p:anim>
                                    <p:animEffect transition="in" filter="fade">
                                      <p:cBhvr>
                                        <p:cTn id="117" dur="500"/>
                                        <p:tgtEl>
                                          <p:spTgt spid="60"/>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ppt_w</p:attrName>
                                        </p:attrNameLst>
                                      </p:cBhvr>
                                      <p:tavLst>
                                        <p:tav tm="0">
                                          <p:val>
                                            <p:fltVal val="0"/>
                                          </p:val>
                                        </p:tav>
                                        <p:tav tm="100000">
                                          <p:val>
                                            <p:strVal val="#ppt_w"/>
                                          </p:val>
                                        </p:tav>
                                      </p:tavLst>
                                    </p:anim>
                                    <p:anim calcmode="lin" valueType="num">
                                      <p:cBhvr>
                                        <p:cTn id="124" dur="500" fill="hold"/>
                                        <p:tgtEl>
                                          <p:spTgt spid="67"/>
                                        </p:tgtEl>
                                        <p:attrNameLst>
                                          <p:attrName>ppt_h</p:attrName>
                                        </p:attrNameLst>
                                      </p:cBhvr>
                                      <p:tavLst>
                                        <p:tav tm="0">
                                          <p:val>
                                            <p:fltVal val="0"/>
                                          </p:val>
                                        </p:tav>
                                        <p:tav tm="100000">
                                          <p:val>
                                            <p:strVal val="#ppt_h"/>
                                          </p:val>
                                        </p:tav>
                                      </p:tavLst>
                                    </p:anim>
                                    <p:anim calcmode="lin" valueType="num">
                                      <p:cBhvr>
                                        <p:cTn id="125" dur="500" fill="hold"/>
                                        <p:tgtEl>
                                          <p:spTgt spid="67"/>
                                        </p:tgtEl>
                                        <p:attrNameLst>
                                          <p:attrName>style.rotation</p:attrName>
                                        </p:attrNameLst>
                                      </p:cBhvr>
                                      <p:tavLst>
                                        <p:tav tm="0">
                                          <p:val>
                                            <p:fltVal val="360"/>
                                          </p:val>
                                        </p:tav>
                                        <p:tav tm="100000">
                                          <p:val>
                                            <p:fltVal val="0"/>
                                          </p:val>
                                        </p:tav>
                                      </p:tavLst>
                                    </p:anim>
                                    <p:animEffect transition="in" filter="fade">
                                      <p:cBhvr>
                                        <p:cTn id="126" dur="500"/>
                                        <p:tgtEl>
                                          <p:spTgt spid="67"/>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heel(1)">
                                      <p:cBhvr>
                                        <p:cTn id="135" dur="500"/>
                                        <p:tgtEl>
                                          <p:spTgt spid="51"/>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63"/>
                                        </p:tgtEl>
                                        <p:attrNameLst>
                                          <p:attrName>style.visibility</p:attrName>
                                        </p:attrNameLst>
                                      </p:cBhvr>
                                      <p:to>
                                        <p:strVal val="visible"/>
                                      </p:to>
                                    </p:set>
                                    <p:anim calcmode="lin" valueType="num">
                                      <p:cBhvr>
                                        <p:cTn id="139" dur="500" fill="hold"/>
                                        <p:tgtEl>
                                          <p:spTgt spid="63"/>
                                        </p:tgtEl>
                                        <p:attrNameLst>
                                          <p:attrName>ppt_w</p:attrName>
                                        </p:attrNameLst>
                                      </p:cBhvr>
                                      <p:tavLst>
                                        <p:tav tm="0">
                                          <p:val>
                                            <p:fltVal val="0"/>
                                          </p:val>
                                        </p:tav>
                                        <p:tav tm="100000">
                                          <p:val>
                                            <p:strVal val="#ppt_w"/>
                                          </p:val>
                                        </p:tav>
                                      </p:tavLst>
                                    </p:anim>
                                    <p:anim calcmode="lin" valueType="num">
                                      <p:cBhvr>
                                        <p:cTn id="140" dur="500" fill="hold"/>
                                        <p:tgtEl>
                                          <p:spTgt spid="63"/>
                                        </p:tgtEl>
                                        <p:attrNameLst>
                                          <p:attrName>ppt_h</p:attrName>
                                        </p:attrNameLst>
                                      </p:cBhvr>
                                      <p:tavLst>
                                        <p:tav tm="0">
                                          <p:val>
                                            <p:fltVal val="0"/>
                                          </p:val>
                                        </p:tav>
                                        <p:tav tm="100000">
                                          <p:val>
                                            <p:strVal val="#ppt_h"/>
                                          </p:val>
                                        </p:tav>
                                      </p:tavLst>
                                    </p:anim>
                                    <p:anim calcmode="lin" valueType="num">
                                      <p:cBhvr>
                                        <p:cTn id="141" dur="500" fill="hold"/>
                                        <p:tgtEl>
                                          <p:spTgt spid="63"/>
                                        </p:tgtEl>
                                        <p:attrNameLst>
                                          <p:attrName>style.rotation</p:attrName>
                                        </p:attrNameLst>
                                      </p:cBhvr>
                                      <p:tavLst>
                                        <p:tav tm="0">
                                          <p:val>
                                            <p:fltVal val="360"/>
                                          </p:val>
                                        </p:tav>
                                        <p:tav tm="100000">
                                          <p:val>
                                            <p:fltVal val="0"/>
                                          </p:val>
                                        </p:tav>
                                      </p:tavLst>
                                    </p:anim>
                                    <p:animEffect transition="in" filter="fade">
                                      <p:cBhvr>
                                        <p:cTn id="142" dur="500"/>
                                        <p:tgtEl>
                                          <p:spTgt spid="63"/>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up)">
                                      <p:cBhvr>
                                        <p:cTn id="146" dur="500"/>
                                        <p:tgtEl>
                                          <p:spTgt spid="73"/>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153"/>
                                        </p:tgtEl>
                                        <p:attrNameLst>
                                          <p:attrName>style.visibility</p:attrName>
                                        </p:attrNameLst>
                                      </p:cBhvr>
                                      <p:to>
                                        <p:strVal val="visible"/>
                                      </p:to>
                                    </p:set>
                                    <p:animEffect transition="in" filter="wipe(up)">
                                      <p:cBhvr>
                                        <p:cTn id="150" dur="500"/>
                                        <p:tgtEl>
                                          <p:spTgt spid="153"/>
                                        </p:tgtEl>
                                      </p:cBhvr>
                                    </p:animEffect>
                                  </p:childTnLst>
                                </p:cTn>
                              </p:par>
                              <p:par>
                                <p:cTn id="151" presetID="37" presetClass="entr" presetSubtype="0" fill="hold" nodeType="withEffect">
                                  <p:stCondLst>
                                    <p:cond delay="150"/>
                                  </p:stCondLst>
                                  <p:childTnLst>
                                    <p:set>
                                      <p:cBhvr>
                                        <p:cTn id="152" dur="1" fill="hold">
                                          <p:stCondLst>
                                            <p:cond delay="0"/>
                                          </p:stCondLst>
                                        </p:cTn>
                                        <p:tgtEl>
                                          <p:spTgt spid="139"/>
                                        </p:tgtEl>
                                        <p:attrNameLst>
                                          <p:attrName>style.visibility</p:attrName>
                                        </p:attrNameLst>
                                      </p:cBhvr>
                                      <p:to>
                                        <p:strVal val="visible"/>
                                      </p:to>
                                    </p:set>
                                    <p:animEffect transition="in" filter="fade">
                                      <p:cBhvr>
                                        <p:cTn id="153" dur="1000"/>
                                        <p:tgtEl>
                                          <p:spTgt spid="139"/>
                                        </p:tgtEl>
                                      </p:cBhvr>
                                    </p:animEffect>
                                    <p:anim calcmode="lin" valueType="num">
                                      <p:cBhvr>
                                        <p:cTn id="154" dur="1000" fill="hold"/>
                                        <p:tgtEl>
                                          <p:spTgt spid="139"/>
                                        </p:tgtEl>
                                        <p:attrNameLst>
                                          <p:attrName>ppt_x</p:attrName>
                                        </p:attrNameLst>
                                      </p:cBhvr>
                                      <p:tavLst>
                                        <p:tav tm="0">
                                          <p:val>
                                            <p:strVal val="#ppt_x"/>
                                          </p:val>
                                        </p:tav>
                                        <p:tav tm="100000">
                                          <p:val>
                                            <p:strVal val="#ppt_x"/>
                                          </p:val>
                                        </p:tav>
                                      </p:tavLst>
                                    </p:anim>
                                    <p:anim calcmode="lin" valueType="num">
                                      <p:cBhvr>
                                        <p:cTn id="155" dur="900" decel="100000" fill="hold"/>
                                        <p:tgtEl>
                                          <p:spTgt spid="139"/>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157" presetID="26" presetClass="entr" presetSubtype="0" fill="hold" nodeType="withEffect">
                                  <p:stCondLst>
                                    <p:cond delay="1200"/>
                                  </p:stCondLst>
                                  <p:childTnLst>
                                    <p:set>
                                      <p:cBhvr>
                                        <p:cTn id="158" dur="1" fill="hold">
                                          <p:stCondLst>
                                            <p:cond delay="0"/>
                                          </p:stCondLst>
                                        </p:cTn>
                                        <p:tgtEl>
                                          <p:spTgt spid="74"/>
                                        </p:tgtEl>
                                        <p:attrNameLst>
                                          <p:attrName>style.visibility</p:attrName>
                                        </p:attrNameLst>
                                      </p:cBhvr>
                                      <p:to>
                                        <p:strVal val="visible"/>
                                      </p:to>
                                    </p:set>
                                    <p:animEffect transition="in" filter="wipe(down)">
                                      <p:cBhvr>
                                        <p:cTn id="159" dur="232">
                                          <p:stCondLst>
                                            <p:cond delay="0"/>
                                          </p:stCondLst>
                                        </p:cTn>
                                        <p:tgtEl>
                                          <p:spTgt spid="74"/>
                                        </p:tgtEl>
                                      </p:cBhvr>
                                    </p:animEffect>
                                    <p:anim calcmode="lin" valueType="num">
                                      <p:cBhvr>
                                        <p:cTn id="160" dur="729"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74"/>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74"/>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74"/>
                                        </p:tgtEl>
                                        <p:attrNameLst>
                                          <p:attrName>ppt_y</p:attrName>
                                        </p:attrNameLst>
                                      </p:cBhvr>
                                      <p:tavLst>
                                        <p:tav tm="0" fmla="#ppt_y-sin(pi*$)/81">
                                          <p:val>
                                            <p:fltVal val="0"/>
                                          </p:val>
                                        </p:tav>
                                        <p:tav tm="100000">
                                          <p:val>
                                            <p:fltVal val="1"/>
                                          </p:val>
                                        </p:tav>
                                      </p:tavLst>
                                    </p:anim>
                                    <p:animScale>
                                      <p:cBhvr>
                                        <p:cTn id="165" dur="10">
                                          <p:stCondLst>
                                            <p:cond delay="260"/>
                                          </p:stCondLst>
                                        </p:cTn>
                                        <p:tgtEl>
                                          <p:spTgt spid="74"/>
                                        </p:tgtEl>
                                      </p:cBhvr>
                                      <p:to x="100000" y="60000"/>
                                    </p:animScale>
                                    <p:animScale>
                                      <p:cBhvr>
                                        <p:cTn id="166" dur="66" decel="50000">
                                          <p:stCondLst>
                                            <p:cond delay="270"/>
                                          </p:stCondLst>
                                        </p:cTn>
                                        <p:tgtEl>
                                          <p:spTgt spid="74"/>
                                        </p:tgtEl>
                                      </p:cBhvr>
                                      <p:to x="100000" y="100000"/>
                                    </p:animScale>
                                    <p:animScale>
                                      <p:cBhvr>
                                        <p:cTn id="167" dur="10">
                                          <p:stCondLst>
                                            <p:cond delay="525"/>
                                          </p:stCondLst>
                                        </p:cTn>
                                        <p:tgtEl>
                                          <p:spTgt spid="74"/>
                                        </p:tgtEl>
                                      </p:cBhvr>
                                      <p:to x="100000" y="80000"/>
                                    </p:animScale>
                                    <p:animScale>
                                      <p:cBhvr>
                                        <p:cTn id="168" dur="66" decel="50000">
                                          <p:stCondLst>
                                            <p:cond delay="535"/>
                                          </p:stCondLst>
                                        </p:cTn>
                                        <p:tgtEl>
                                          <p:spTgt spid="74"/>
                                        </p:tgtEl>
                                      </p:cBhvr>
                                      <p:to x="100000" y="100000"/>
                                    </p:animScale>
                                    <p:animScale>
                                      <p:cBhvr>
                                        <p:cTn id="169" dur="10">
                                          <p:stCondLst>
                                            <p:cond delay="657"/>
                                          </p:stCondLst>
                                        </p:cTn>
                                        <p:tgtEl>
                                          <p:spTgt spid="74"/>
                                        </p:tgtEl>
                                      </p:cBhvr>
                                      <p:to x="100000" y="90000"/>
                                    </p:animScale>
                                    <p:animScale>
                                      <p:cBhvr>
                                        <p:cTn id="170" dur="66" decel="50000">
                                          <p:stCondLst>
                                            <p:cond delay="667"/>
                                          </p:stCondLst>
                                        </p:cTn>
                                        <p:tgtEl>
                                          <p:spTgt spid="74"/>
                                        </p:tgtEl>
                                      </p:cBhvr>
                                      <p:to x="100000" y="100000"/>
                                    </p:animScale>
                                    <p:animScale>
                                      <p:cBhvr>
                                        <p:cTn id="171" dur="10">
                                          <p:stCondLst>
                                            <p:cond delay="723"/>
                                          </p:stCondLst>
                                        </p:cTn>
                                        <p:tgtEl>
                                          <p:spTgt spid="74"/>
                                        </p:tgtEl>
                                      </p:cBhvr>
                                      <p:to x="100000" y="95000"/>
                                    </p:animScale>
                                    <p:animScale>
                                      <p:cBhvr>
                                        <p:cTn id="172" dur="66" decel="50000">
                                          <p:stCondLst>
                                            <p:cond delay="734"/>
                                          </p:stCondLst>
                                        </p:cTn>
                                        <p:tgtEl>
                                          <p:spTgt spid="74"/>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75"/>
                                        </p:tgtEl>
                                        <p:attrNameLst>
                                          <p:attrName>style.visibility</p:attrName>
                                        </p:attrNameLst>
                                      </p:cBhvr>
                                      <p:to>
                                        <p:strVal val="visible"/>
                                      </p:to>
                                    </p:set>
                                    <p:animEffect transition="in" filter="fade">
                                      <p:cBhvr>
                                        <p:cTn id="175" dur="2000"/>
                                        <p:tgtEl>
                                          <p:spTgt spid="75"/>
                                        </p:tgtEl>
                                      </p:cBhvr>
                                    </p:animEffect>
                                    <p:anim calcmode="lin" valueType="num">
                                      <p:cBhvr>
                                        <p:cTn id="176" dur="2000" fill="hold"/>
                                        <p:tgtEl>
                                          <p:spTgt spid="75"/>
                                        </p:tgtEl>
                                        <p:attrNameLst>
                                          <p:attrName>style.rotation</p:attrName>
                                        </p:attrNameLst>
                                      </p:cBhvr>
                                      <p:tavLst>
                                        <p:tav tm="0">
                                          <p:val>
                                            <p:fltVal val="720"/>
                                          </p:val>
                                        </p:tav>
                                        <p:tav tm="100000">
                                          <p:val>
                                            <p:fltVal val="0"/>
                                          </p:val>
                                        </p:tav>
                                      </p:tavLst>
                                    </p:anim>
                                    <p:anim calcmode="lin" valueType="num">
                                      <p:cBhvr>
                                        <p:cTn id="177" dur="2000" fill="hold"/>
                                        <p:tgtEl>
                                          <p:spTgt spid="75"/>
                                        </p:tgtEl>
                                        <p:attrNameLst>
                                          <p:attrName>ppt_h</p:attrName>
                                        </p:attrNameLst>
                                      </p:cBhvr>
                                      <p:tavLst>
                                        <p:tav tm="0">
                                          <p:val>
                                            <p:fltVal val="0"/>
                                          </p:val>
                                        </p:tav>
                                        <p:tav tm="100000">
                                          <p:val>
                                            <p:strVal val="#ppt_h"/>
                                          </p:val>
                                        </p:tav>
                                      </p:tavLst>
                                    </p:anim>
                                    <p:anim calcmode="lin" valueType="num">
                                      <p:cBhvr>
                                        <p:cTn id="178" dur="2000" fill="hold"/>
                                        <p:tgtEl>
                                          <p:spTgt spid="75"/>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50"/>
                                        </p:tgtEl>
                                        <p:attrNameLst>
                                          <p:attrName>style.visibility</p:attrName>
                                        </p:attrNameLst>
                                      </p:cBhvr>
                                      <p:to>
                                        <p:strVal val="visible"/>
                                      </p:to>
                                    </p:set>
                                    <p:anim calcmode="lin" valueType="num">
                                      <p:cBhvr>
                                        <p:cTn id="181" dur="1000" fill="hold"/>
                                        <p:tgtEl>
                                          <p:spTgt spid="50"/>
                                        </p:tgtEl>
                                        <p:attrNameLst>
                                          <p:attrName>ppt_w</p:attrName>
                                        </p:attrNameLst>
                                      </p:cBhvr>
                                      <p:tavLst>
                                        <p:tav tm="0">
                                          <p:val>
                                            <p:fltVal val="0"/>
                                          </p:val>
                                        </p:tav>
                                        <p:tav tm="100000">
                                          <p:val>
                                            <p:strVal val="#ppt_w"/>
                                          </p:val>
                                        </p:tav>
                                      </p:tavLst>
                                    </p:anim>
                                    <p:anim calcmode="lin" valueType="num">
                                      <p:cBhvr>
                                        <p:cTn id="182" dur="1000" fill="hold"/>
                                        <p:tgtEl>
                                          <p:spTgt spid="50"/>
                                        </p:tgtEl>
                                        <p:attrNameLst>
                                          <p:attrName>ppt_h</p:attrName>
                                        </p:attrNameLst>
                                      </p:cBhvr>
                                      <p:tavLst>
                                        <p:tav tm="0">
                                          <p:val>
                                            <p:fltVal val="0"/>
                                          </p:val>
                                        </p:tav>
                                        <p:tav tm="100000">
                                          <p:val>
                                            <p:strVal val="#ppt_h"/>
                                          </p:val>
                                        </p:tav>
                                      </p:tavLst>
                                    </p:anim>
                                    <p:anim calcmode="lin" valueType="num">
                                      <p:cBhvr>
                                        <p:cTn id="183"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50"/>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50"/>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103"/>
                                        </p:tgtEl>
                                      </p:cBhvr>
                                    </p:animEffect>
                                    <p:animScale>
                                      <p:cBhvr>
                                        <p:cTn id="190" dur="250" autoRev="1" fill="hold"/>
                                        <p:tgtEl>
                                          <p:spTgt spid="103"/>
                                        </p:tgtEl>
                                      </p:cBhvr>
                                      <p:by x="105000" y="105000"/>
                                    </p:animScale>
                                  </p:childTnLst>
                                </p:cTn>
                              </p:par>
                              <p:par>
                                <p:cTn id="191" presetID="6" presetClass="entr" presetSubtype="32" fill="hold" nodeType="withEffect">
                                  <p:stCondLst>
                                    <p:cond delay="0"/>
                                  </p:stCondLst>
                                  <p:childTnLst>
                                    <p:set>
                                      <p:cBhvr>
                                        <p:cTn id="192" dur="1" fill="hold">
                                          <p:stCondLst>
                                            <p:cond delay="0"/>
                                          </p:stCondLst>
                                        </p:cTn>
                                        <p:tgtEl>
                                          <p:spTgt spid="222"/>
                                        </p:tgtEl>
                                        <p:attrNameLst>
                                          <p:attrName>style.visibility</p:attrName>
                                        </p:attrNameLst>
                                      </p:cBhvr>
                                      <p:to>
                                        <p:strVal val="visible"/>
                                      </p:to>
                                    </p:set>
                                    <p:animEffect transition="in" filter="circle(out)">
                                      <p:cBhvr>
                                        <p:cTn id="193" dur="1000"/>
                                        <p:tgtEl>
                                          <p:spTgt spid="222"/>
                                        </p:tgtEl>
                                      </p:cBhvr>
                                    </p:animEffect>
                                  </p:childTnLst>
                                </p:cTn>
                              </p:par>
                              <p:par>
                                <p:cTn id="194" presetID="6" presetClass="entr" presetSubtype="32" fill="hold" nodeType="withEffect">
                                  <p:stCondLst>
                                    <p:cond delay="750"/>
                                  </p:stCondLst>
                                  <p:childTnLst>
                                    <p:set>
                                      <p:cBhvr>
                                        <p:cTn id="195" dur="1" fill="hold">
                                          <p:stCondLst>
                                            <p:cond delay="0"/>
                                          </p:stCondLst>
                                        </p:cTn>
                                        <p:tgtEl>
                                          <p:spTgt spid="223"/>
                                        </p:tgtEl>
                                        <p:attrNameLst>
                                          <p:attrName>style.visibility</p:attrName>
                                        </p:attrNameLst>
                                      </p:cBhvr>
                                      <p:to>
                                        <p:strVal val="visible"/>
                                      </p:to>
                                    </p:set>
                                    <p:animEffect transition="in" filter="circle(out)">
                                      <p:cBhvr>
                                        <p:cTn id="196" dur="1000"/>
                                        <p:tgtEl>
                                          <p:spTgt spid="223"/>
                                        </p:tgtEl>
                                      </p:cBhvr>
                                    </p:animEffect>
                                  </p:childTnLst>
                                </p:cTn>
                              </p:par>
                              <p:par>
                                <p:cTn id="197" presetID="10" presetClass="entr" presetSubtype="0" fill="hold" nodeType="withEffect">
                                  <p:stCondLst>
                                    <p:cond delay="0"/>
                                  </p:stCondLst>
                                  <p:childTnLst>
                                    <p:set>
                                      <p:cBhvr>
                                        <p:cTn id="198" dur="1" fill="hold">
                                          <p:stCondLst>
                                            <p:cond delay="0"/>
                                          </p:stCondLst>
                                        </p:cTn>
                                        <p:tgtEl>
                                          <p:spTgt spid="180"/>
                                        </p:tgtEl>
                                        <p:attrNameLst>
                                          <p:attrName>style.visibility</p:attrName>
                                        </p:attrNameLst>
                                      </p:cBhvr>
                                      <p:to>
                                        <p:strVal val="visible"/>
                                      </p:to>
                                    </p:set>
                                    <p:animEffect transition="in" filter="fade">
                                      <p:cBhvr>
                                        <p:cTn id="199" dur="1450"/>
                                        <p:tgtEl>
                                          <p:spTgt spid="180"/>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180"/>
                                        </p:tgtEl>
                                        <p:attrNameLst>
                                          <p:attrName>ppt_x</p:attrName>
                                          <p:attrName>ppt_y</p:attrName>
                                        </p:attrNameLst>
                                      </p:cBhvr>
                                      <p:rCtr x="0" y="34500"/>
                                    </p:animMotion>
                                  </p:childTnLst>
                                </p:cTn>
                              </p:par>
                              <p:par>
                                <p:cTn id="202" presetID="42" presetClass="entr" presetSubtype="0" fill="hold" nodeType="withEffect">
                                  <p:stCondLst>
                                    <p:cond delay="0"/>
                                  </p:stCondLst>
                                  <p:childTnLst>
                                    <p:set>
                                      <p:cBhvr>
                                        <p:cTn id="203" dur="1" fill="hold">
                                          <p:stCondLst>
                                            <p:cond delay="0"/>
                                          </p:stCondLst>
                                        </p:cTn>
                                        <p:tgtEl>
                                          <p:spTgt spid="121"/>
                                        </p:tgtEl>
                                        <p:attrNameLst>
                                          <p:attrName>style.visibility</p:attrName>
                                        </p:attrNameLst>
                                      </p:cBhvr>
                                      <p:to>
                                        <p:strVal val="visible"/>
                                      </p:to>
                                    </p:set>
                                    <p:animEffect transition="in" filter="fade">
                                      <p:cBhvr>
                                        <p:cTn id="204" dur="500"/>
                                        <p:tgtEl>
                                          <p:spTgt spid="121"/>
                                        </p:tgtEl>
                                      </p:cBhvr>
                                    </p:animEffect>
                                    <p:anim calcmode="lin" valueType="num">
                                      <p:cBhvr>
                                        <p:cTn id="205" dur="500" fill="hold"/>
                                        <p:tgtEl>
                                          <p:spTgt spid="121"/>
                                        </p:tgtEl>
                                        <p:attrNameLst>
                                          <p:attrName>ppt_x</p:attrName>
                                        </p:attrNameLst>
                                      </p:cBhvr>
                                      <p:tavLst>
                                        <p:tav tm="0">
                                          <p:val>
                                            <p:strVal val="#ppt_x"/>
                                          </p:val>
                                        </p:tav>
                                        <p:tav tm="100000">
                                          <p:val>
                                            <p:strVal val="#ppt_x"/>
                                          </p:val>
                                        </p:tav>
                                      </p:tavLst>
                                    </p:anim>
                                    <p:anim calcmode="lin" valueType="num">
                                      <p:cBhvr>
                                        <p:cTn id="206" dur="500" fill="hold"/>
                                        <p:tgtEl>
                                          <p:spTgt spid="121"/>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121"/>
                                        </p:tgtEl>
                                      </p:cBhvr>
                                    </p:animEffect>
                                    <p:animScale>
                                      <p:cBhvr>
                                        <p:cTn id="209" dur="250" autoRev="1" fill="hold"/>
                                        <p:tgtEl>
                                          <p:spTgt spid="121"/>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04"/>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cBhvr>
                                        <p:cTn id="213" dur="2000" fill="hold"/>
                                        <p:tgtEl>
                                          <p:spTgt spid="204"/>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cBhvr>
                                        <p:cTn id="215" dur="2000" fill="hold"/>
                                        <p:tgtEl>
                                          <p:spTgt spid="19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cBhvr>
                                        <p:cTn id="217" dur="2000" fill="hold"/>
                                        <p:tgtEl>
                                          <p:spTgt spid="20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cBhvr>
                                        <p:cTn id="219" dur="2000" fill="hold"/>
                                        <p:tgtEl>
                                          <p:spTgt spid="20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cBhvr>
                                        <p:cTn id="221" dur="2000" fill="hold"/>
                                        <p:tgtEl>
                                          <p:spTgt spid="20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cBhvr>
                                        <p:cTn id="223" dur="2000" fill="hold"/>
                                        <p:tgtEl>
                                          <p:spTgt spid="20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cBhvr>
                                        <p:cTn id="225" dur="2000" fill="hold"/>
                                        <p:tgtEl>
                                          <p:spTgt spid="207"/>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cBhvr>
                                        <p:cTn id="227" dur="2000" fill="hold"/>
                                        <p:tgtEl>
                                          <p:spTgt spid="208"/>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cBhvr>
                                        <p:cTn id="229" dur="2000" fill="hold"/>
                                        <p:tgtEl>
                                          <p:spTgt spid="209"/>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cBhvr>
                                        <p:cTn id="231" dur="2000" fill="hold"/>
                                        <p:tgtEl>
                                          <p:spTgt spid="210"/>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cBhvr>
                                        <p:cTn id="233" dur="2000" fill="hold"/>
                                        <p:tgtEl>
                                          <p:spTgt spid="211"/>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cBhvr>
                                        <p:cTn id="235" dur="2000" fill="hold"/>
                                        <p:tgtEl>
                                          <p:spTgt spid="212"/>
                                        </p:tgtEl>
                                        <p:attrNameLst>
                                          <p:attrName>ppt_x</p:attrName>
                                          <p:attrName>ppt_y</p:attrName>
                                        </p:attrNameLst>
                                      </p:cBhvr>
                                    </p:animMotion>
                                  </p:childTnLst>
                                </p:cTn>
                              </p:par>
                            </p:childTnLst>
                          </p:cTn>
                        </p:par>
                        <p:par>
                          <p:cTn id="236" fill="hold">
                            <p:stCondLst>
                              <p:cond delay="13750"/>
                            </p:stCondLst>
                            <p:childTnLst>
                              <p:par>
                                <p:cTn id="237" presetID="8" presetClass="emph" presetSubtype="0" fill="hold" nodeType="afterEffect">
                                  <p:stCondLst>
                                    <p:cond delay="0"/>
                                  </p:stCondLst>
                                  <p:childTnLst>
                                    <p:animRot by="21600000">
                                      <p:cBhvr>
                                        <p:cTn id="238" dur="2000" fill="hold"/>
                                        <p:tgtEl>
                                          <p:spTgt spid="63"/>
                                        </p:tgtEl>
                                        <p:attrNameLst>
                                          <p:attrName>r</p:attrName>
                                        </p:attrNameLst>
                                      </p:cBhvr>
                                    </p:animRot>
                                  </p:childTnLst>
                                </p:cTn>
                              </p:par>
                              <p:par>
                                <p:cTn id="239" presetID="35" presetClass="path" presetSubtype="0" decel="76000" fill="hold" nodeType="withEffect">
                                  <p:stCondLst>
                                    <p:cond delay="1000"/>
                                  </p:stCondLst>
                                  <p:childTnLst>
                                    <p:animMotion origin="layout" path="M -2.78197E-6 4.07407E-6 L -0.14457 4.07407E-6 " pathEditMode="relative" rAng="0" ptsTypes="AA">
                                      <p:cBhvr>
                                        <p:cTn id="240" dur="2000" fill="hold"/>
                                        <p:tgtEl>
                                          <p:spTgt spid="198"/>
                                        </p:tgtEl>
                                        <p:attrNameLst>
                                          <p:attrName>ppt_x</p:attrName>
                                          <p:attrName>ppt_y</p:attrName>
                                        </p:attrNameLst>
                                      </p:cBhvr>
                                      <p:rCtr x="-7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54" grpId="0" animBg="1"/>
      <p:bldP spid="55" grpId="0" animBg="1"/>
      <p:bldP spid="56" grpId="0" animBg="1"/>
      <p:bldP spid="57" grpId="0" animBg="1"/>
      <p:bldP spid="58" grpId="0" animBg="1"/>
      <p:bldP spid="59" grpId="0" animBg="1"/>
      <p:bldP spid="199" grpId="0" animBg="1"/>
      <p:bldP spid="200" grpId="0" animBg="1"/>
      <p:bldP spid="201" grpId="0" animBg="1"/>
      <p:bldP spid="202" grpId="0" animBg="1"/>
      <p:bldP spid="203" grpId="0" animBg="1"/>
      <p:bldP spid="207" grpId="0" animBg="1"/>
      <p:bldP spid="208" grpId="0" animBg="1"/>
      <p:bldP spid="209" grpId="0" animBg="1"/>
      <p:bldP spid="210" grpId="0" animBg="1"/>
      <p:bldP spid="211" grpId="0" animBg="1"/>
      <p:bldP spid="21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Quote Layout">
    <p:spTree>
      <p:nvGrpSpPr>
        <p:cNvPr id="1" name=""/>
        <p:cNvGrpSpPr/>
        <p:nvPr/>
      </p:nvGrpSpPr>
      <p:grpSpPr>
        <a:xfrm>
          <a:off x="0" y="0"/>
          <a:ext cx="0" cy="0"/>
          <a:chOff x="0" y="0"/>
          <a:chExt cx="0" cy="0"/>
        </a:xfrm>
      </p:grpSpPr>
      <p:cxnSp>
        <p:nvCxnSpPr>
          <p:cNvPr id="6" name="Straight Connector 5"/>
          <p:cNvCxnSpPr/>
          <p:nvPr userDrawn="1"/>
        </p:nvCxnSpPr>
        <p:spPr bwMode="black">
          <a:xfrm>
            <a:off x="1571749" y="4901708"/>
            <a:ext cx="906212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rot="5694621">
            <a:off x="9966024" y="5228582"/>
            <a:ext cx="982496" cy="779213"/>
            <a:chOff x="6861175" y="3414713"/>
            <a:chExt cx="3033713" cy="2406650"/>
          </a:xfrm>
          <a:solidFill>
            <a:schemeClr val="accent2"/>
          </a:solidFill>
        </p:grpSpPr>
        <p:sp>
          <p:nvSpPr>
            <p:cNvPr id="8"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 name="Oval 9"/>
          <p:cNvSpPr/>
          <p:nvPr userDrawn="1"/>
        </p:nvSpPr>
        <p:spPr bwMode="auto">
          <a:xfrm rot="15975769">
            <a:off x="10180657" y="5254129"/>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11" name="Group 10"/>
          <p:cNvGrpSpPr/>
          <p:nvPr userDrawn="1"/>
        </p:nvGrpSpPr>
        <p:grpSpPr bwMode="black">
          <a:xfrm rot="15975769">
            <a:off x="10399830" y="5473240"/>
            <a:ext cx="316111" cy="316030"/>
            <a:chOff x="9760937" y="5831681"/>
            <a:chExt cx="421482" cy="421483"/>
          </a:xfrm>
          <a:solidFill>
            <a:schemeClr val="accent5"/>
          </a:solidFill>
        </p:grpSpPr>
        <p:sp>
          <p:nvSpPr>
            <p:cNvPr id="12"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userDrawn="1"/>
        </p:nvGrpSpPr>
        <p:grpSpPr>
          <a:xfrm rot="11195837">
            <a:off x="10572979" y="4586013"/>
            <a:ext cx="589345" cy="467651"/>
            <a:chOff x="6861175" y="3414713"/>
            <a:chExt cx="3033713" cy="2406650"/>
          </a:xfrm>
          <a:solidFill>
            <a:schemeClr val="accent2"/>
          </a:solidFill>
        </p:grpSpPr>
        <p:sp>
          <p:nvSpPr>
            <p:cNvPr id="2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3" name="Oval 22"/>
          <p:cNvSpPr/>
          <p:nvPr userDrawn="1"/>
        </p:nvSpPr>
        <p:spPr bwMode="auto">
          <a:xfrm rot="2463011">
            <a:off x="10639767" y="4654082"/>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24" name="Group 23"/>
          <p:cNvGrpSpPr/>
          <p:nvPr userDrawn="1"/>
        </p:nvGrpSpPr>
        <p:grpSpPr bwMode="black">
          <a:xfrm rot="2463011">
            <a:off x="10771236" y="4785583"/>
            <a:ext cx="189617" cy="189668"/>
            <a:chOff x="9760937" y="5831681"/>
            <a:chExt cx="421482" cy="421483"/>
          </a:xfrm>
          <a:solidFill>
            <a:schemeClr val="accent5"/>
          </a:solidFill>
        </p:grpSpPr>
        <p:sp>
          <p:nvSpPr>
            <p:cNvPr id="2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5" name="Text Placeholder 34"/>
          <p:cNvSpPr>
            <a:spLocks noGrp="1"/>
          </p:cNvSpPr>
          <p:nvPr>
            <p:ph type="body" sz="quarter" idx="13" hasCustomPrompt="1"/>
          </p:nvPr>
        </p:nvSpPr>
        <p:spPr>
          <a:xfrm>
            <a:off x="1571745" y="4233062"/>
            <a:ext cx="9233035" cy="618631"/>
          </a:xfrm>
        </p:spPr>
        <p:txBody>
          <a:bodyPr anchor="ctr"/>
          <a:lstStyle>
            <a:lvl1pPr marL="0" indent="0">
              <a:buFontTx/>
              <a:buNone/>
              <a:defRPr sz="3600">
                <a:solidFill>
                  <a:schemeClr val="tx1">
                    <a:lumMod val="65000"/>
                    <a:lumOff val="35000"/>
                  </a:schemeClr>
                </a:solidFill>
                <a:latin typeface="Qualcomm Office Light" panose="020B0303030202060203" pitchFamily="34" charset="0"/>
              </a:defRPr>
            </a:lvl1pPr>
          </a:lstStyle>
          <a:p>
            <a:pPr lvl="0"/>
            <a:r>
              <a:rPr lang="en-US" dirty="0"/>
              <a:t>“Click to edit quote slide”</a:t>
            </a:r>
          </a:p>
        </p:txBody>
      </p:sp>
      <p:sp>
        <p:nvSpPr>
          <p:cNvPr id="37" name="Text Placeholder 36"/>
          <p:cNvSpPr>
            <a:spLocks noGrp="1"/>
          </p:cNvSpPr>
          <p:nvPr>
            <p:ph type="body" sz="quarter" idx="14" hasCustomPrompt="1"/>
          </p:nvPr>
        </p:nvSpPr>
        <p:spPr>
          <a:xfrm>
            <a:off x="1723690" y="4918648"/>
            <a:ext cx="9132477" cy="384721"/>
          </a:xfrm>
        </p:spPr>
        <p:txBody>
          <a:bodyPr anchor="ctr"/>
          <a:lstStyle>
            <a:lvl1pPr marL="0" indent="0">
              <a:buFontTx/>
              <a:buNone/>
              <a:defRPr sz="2000" baseline="0">
                <a:solidFill>
                  <a:schemeClr val="bg2"/>
                </a:solidFill>
              </a:defRPr>
            </a:lvl1pPr>
            <a:lvl5pPr>
              <a:defRPr/>
            </a:lvl5pPr>
          </a:lstStyle>
          <a:p>
            <a:pPr lvl="0"/>
            <a:r>
              <a:rPr lang="en-US" dirty="0"/>
              <a:t>Click to edit Master subtitle style</a:t>
            </a:r>
          </a:p>
        </p:txBody>
      </p:sp>
    </p:spTree>
    <p:extLst>
      <p:ext uri="{BB962C8B-B14F-4D97-AF65-F5344CB8AC3E}">
        <p14:creationId xmlns:p14="http://schemas.microsoft.com/office/powerpoint/2010/main" val="658903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9" presetClass="entr" presetSubtype="0" decel="10000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 calcmode="lin" valueType="num">
                                      <p:cBhvr>
                                        <p:cTn id="12" dur="500" fill="hold"/>
                                        <p:tgtEl>
                                          <p:spTgt spid="24"/>
                                        </p:tgtEl>
                                        <p:attrNameLst>
                                          <p:attrName>style.rotation</p:attrName>
                                        </p:attrNameLst>
                                      </p:cBhvr>
                                      <p:tavLst>
                                        <p:tav tm="0">
                                          <p:val>
                                            <p:fltVal val="360"/>
                                          </p:val>
                                        </p:tav>
                                        <p:tav tm="100000">
                                          <p:val>
                                            <p:fltVal val="0"/>
                                          </p:val>
                                        </p:tav>
                                      </p:tavLst>
                                    </p:anim>
                                    <p:animEffect transition="in" filter="fade">
                                      <p:cBhvr>
                                        <p:cTn id="13" dur="500"/>
                                        <p:tgtEl>
                                          <p:spTgt spid="24"/>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 calcmode="lin" valueType="num">
                                      <p:cBhvr>
                                        <p:cTn id="25" dur="500" fill="hold"/>
                                        <p:tgtEl>
                                          <p:spTgt spid="20"/>
                                        </p:tgtEl>
                                        <p:attrNameLst>
                                          <p:attrName>style.rotation</p:attrName>
                                        </p:attrNameLst>
                                      </p:cBhvr>
                                      <p:tavLst>
                                        <p:tav tm="0">
                                          <p:val>
                                            <p:fltVal val="360"/>
                                          </p:val>
                                        </p:tav>
                                        <p:tav tm="100000">
                                          <p:val>
                                            <p:fltVal val="0"/>
                                          </p:val>
                                        </p:tav>
                                      </p:tavLst>
                                    </p:anim>
                                    <p:animEffect transition="in" filter="fade">
                                      <p:cBhvr>
                                        <p:cTn id="26" dur="500"/>
                                        <p:tgtEl>
                                          <p:spTgt spid="20"/>
                                        </p:tgtEl>
                                      </p:cBhvr>
                                    </p:animEffect>
                                  </p:childTnLst>
                                </p:cTn>
                              </p:par>
                              <p:par>
                                <p:cTn id="27" presetID="49" presetClass="entr" presetSubtype="0" decel="100000" fill="hold" nodeType="withEffect">
                                  <p:stCondLst>
                                    <p:cond delay="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ice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sp>
        <p:nvSpPr>
          <p:cNvPr id="53" name="Text Placeholder 52"/>
          <p:cNvSpPr>
            <a:spLocks noGrp="1"/>
          </p:cNvSpPr>
          <p:nvPr>
            <p:ph type="body" sz="quarter" idx="13" hasCustomPrompt="1"/>
          </p:nvPr>
        </p:nvSpPr>
        <p:spPr>
          <a:xfrm>
            <a:off x="365998" y="4886502"/>
            <a:ext cx="10430587" cy="891527"/>
          </a:xfrm>
        </p:spPr>
        <p:txBody>
          <a:bodyPr anchor="ctr"/>
          <a:lstStyle>
            <a:lvl1pPr marL="0" indent="0" algn="l">
              <a:buFontTx/>
              <a:buNone/>
              <a:defRPr sz="5500" baseline="0">
                <a:solidFill>
                  <a:schemeClr val="bg1"/>
                </a:solidFill>
                <a:latin typeface="Qualcomm Office Bold" panose="020B0803030202060203" pitchFamily="34" charset="0"/>
              </a:defRPr>
            </a:lvl1pPr>
          </a:lstStyle>
          <a:p>
            <a:pPr lvl="0"/>
            <a:r>
              <a:rPr lang="en-US" dirty="0"/>
              <a:t>Device slide</a:t>
            </a:r>
          </a:p>
        </p:txBody>
      </p:sp>
      <p:sp>
        <p:nvSpPr>
          <p:cNvPr id="3" name="Text Placeholder 2"/>
          <p:cNvSpPr>
            <a:spLocks noGrp="1"/>
          </p:cNvSpPr>
          <p:nvPr>
            <p:ph type="body" sz="quarter" idx="14" hasCustomPrompt="1"/>
          </p:nvPr>
        </p:nvSpPr>
        <p:spPr>
          <a:xfrm>
            <a:off x="365997" y="5800763"/>
            <a:ext cx="10430334" cy="443199"/>
          </a:xfrm>
        </p:spPr>
        <p:txBody>
          <a:bodyPr anchor="ctr"/>
          <a:lstStyle>
            <a:lvl1pPr marL="0" indent="0">
              <a:buFontTx/>
              <a:buNone/>
              <a:defRPr baseline="0">
                <a:solidFill>
                  <a:schemeClr val="bg1"/>
                </a:solidFill>
                <a:latin typeface="Qualcomm Office Light" panose="020B0303030202060203" pitchFamily="34" charset="0"/>
              </a:defRPr>
            </a:lvl1pPr>
          </a:lstStyle>
          <a:p>
            <a:pPr lvl="0"/>
            <a:r>
              <a:rPr lang="en-US" dirty="0"/>
              <a:t>This will be the subtitle line here</a:t>
            </a:r>
          </a:p>
        </p:txBody>
      </p:sp>
      <p:sp>
        <p:nvSpPr>
          <p:cNvPr id="51" name="Text Placeholder 2"/>
          <p:cNvSpPr>
            <a:spLocks noGrp="1"/>
          </p:cNvSpPr>
          <p:nvPr>
            <p:ph type="body" sz="quarter" idx="15"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362716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slide layout">
    <p:spTree>
      <p:nvGrpSpPr>
        <p:cNvPr id="1" name=""/>
        <p:cNvGrpSpPr/>
        <p:nvPr/>
      </p:nvGrpSpPr>
      <p:grpSpPr>
        <a:xfrm>
          <a:off x="0" y="0"/>
          <a:ext cx="0" cy="0"/>
          <a:chOff x="0" y="0"/>
          <a:chExt cx="0" cy="0"/>
        </a:xfrm>
      </p:grpSpPr>
      <p:cxnSp>
        <p:nvCxnSpPr>
          <p:cNvPr id="5" name="Straight Connector 4"/>
          <p:cNvCxnSpPr/>
          <p:nvPr userDrawn="1"/>
        </p:nvCxnSpPr>
        <p:spPr>
          <a:xfrm>
            <a:off x="379313" y="5469879"/>
            <a:ext cx="11427023"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3" hasCustomPrompt="1"/>
          </p:nvPr>
        </p:nvSpPr>
        <p:spPr>
          <a:xfrm>
            <a:off x="379313" y="5603803"/>
            <a:ext cx="11427023" cy="618631"/>
          </a:xfrm>
        </p:spPr>
        <p:txBody>
          <a:bodyPr anchor="ctr"/>
          <a:lstStyle>
            <a:lvl1pPr marL="0" indent="0">
              <a:buFontTx/>
              <a:buNone/>
              <a:defRPr sz="3600" baseline="0">
                <a:solidFill>
                  <a:schemeClr val="tx1">
                    <a:lumMod val="65000"/>
                    <a:lumOff val="35000"/>
                  </a:schemeClr>
                </a:solidFill>
                <a:latin typeface="Qualcomm Office Bold" panose="020B0803030202060203" pitchFamily="34" charset="0"/>
              </a:defRPr>
            </a:lvl1pPr>
          </a:lstStyle>
          <a:p>
            <a:pPr lvl="0"/>
            <a:r>
              <a:rPr lang="en-US" dirty="0"/>
              <a:t>Click to edit Master title style</a:t>
            </a:r>
          </a:p>
        </p:txBody>
      </p:sp>
    </p:spTree>
    <p:extLst>
      <p:ext uri="{BB962C8B-B14F-4D97-AF65-F5344CB8AC3E}">
        <p14:creationId xmlns:p14="http://schemas.microsoft.com/office/powerpoint/2010/main" val="318641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76641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adient_Blank">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93146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balloon"/>
          <p:cNvGrpSpPr/>
          <p:nvPr userDrawn="1"/>
        </p:nvGrpSpPr>
        <p:grpSpPr bwMode="black">
          <a:xfrm>
            <a:off x="10134169" y="4128220"/>
            <a:ext cx="547544" cy="1101725"/>
            <a:chOff x="9654651" y="4161470"/>
            <a:chExt cx="547687" cy="1101725"/>
          </a:xfrm>
        </p:grpSpPr>
        <p:sp>
          <p:nvSpPr>
            <p:cNvPr id="13"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8" name="Freeform 17"/>
          <p:cNvSpPr>
            <a:spLocks noEditPoints="1"/>
          </p:cNvSpPr>
          <p:nvPr userDrawn="1"/>
        </p:nvSpPr>
        <p:spPr bwMode="black">
          <a:xfrm>
            <a:off x="10772175" y="4016663"/>
            <a:ext cx="752279"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20" tIns="45711" rIns="91420" bIns="45711" numCol="1" anchor="t" anchorCtr="0" compatLnSpc="1">
            <a:prstTxWarp prst="textNoShape">
              <a:avLst/>
            </a:prstTxWarp>
          </a:bodyPr>
          <a:lstStyle/>
          <a:p>
            <a:endParaRPr lang="en-US" dirty="0"/>
          </a:p>
        </p:txBody>
      </p:sp>
      <p:grpSp>
        <p:nvGrpSpPr>
          <p:cNvPr id="19" name="sun"/>
          <p:cNvGrpSpPr/>
          <p:nvPr userDrawn="1"/>
        </p:nvGrpSpPr>
        <p:grpSpPr bwMode="black">
          <a:xfrm>
            <a:off x="10891209" y="3518185"/>
            <a:ext cx="352334" cy="349251"/>
            <a:chOff x="6678613" y="2182813"/>
            <a:chExt cx="352425" cy="349250"/>
          </a:xfrm>
          <a:solidFill>
            <a:schemeClr val="accent5"/>
          </a:solidFill>
        </p:grpSpPr>
        <p:sp>
          <p:nvSpPr>
            <p:cNvPr id="20"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 name="Group 36"/>
          <p:cNvGrpSpPr/>
          <p:nvPr userDrawn="1"/>
        </p:nvGrpSpPr>
        <p:grpSpPr bwMode="black">
          <a:xfrm>
            <a:off x="9094623" y="3611849"/>
            <a:ext cx="1620415" cy="842963"/>
            <a:chOff x="8614838" y="3645100"/>
            <a:chExt cx="1620837" cy="842963"/>
          </a:xfrm>
        </p:grpSpPr>
        <p:sp>
          <p:nvSpPr>
            <p:cNvPr id="38"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0" name="compass"/>
          <p:cNvGrpSpPr/>
          <p:nvPr userDrawn="1"/>
        </p:nvGrpSpPr>
        <p:grpSpPr bwMode="black">
          <a:xfrm>
            <a:off x="9927067" y="5150433"/>
            <a:ext cx="985706" cy="985963"/>
            <a:chOff x="7363812" y="1203877"/>
            <a:chExt cx="985962" cy="985962"/>
          </a:xfrm>
        </p:grpSpPr>
        <p:grpSp>
          <p:nvGrpSpPr>
            <p:cNvPr id="41" name="Group 40"/>
            <p:cNvGrpSpPr/>
            <p:nvPr userDrawn="1"/>
          </p:nvGrpSpPr>
          <p:grpSpPr bwMode="black">
            <a:xfrm>
              <a:off x="7388481" y="1278552"/>
              <a:ext cx="936625" cy="836612"/>
              <a:chOff x="9475263" y="5255258"/>
              <a:chExt cx="936625" cy="836612"/>
            </a:xfrm>
          </p:grpSpPr>
          <p:sp>
            <p:nvSpPr>
              <p:cNvPr id="4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2" name="Rectangle 41"/>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cxnSp>
        <p:nvCxnSpPr>
          <p:cNvPr id="47" name="Straight Connector 46"/>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userDrawn="1"/>
        </p:nvSpPr>
        <p:spPr>
          <a:xfrm>
            <a:off x="384667" y="3881294"/>
            <a:ext cx="9344874" cy="704143"/>
          </a:xfrm>
          <a:prstGeom prst="rect">
            <a:avLst/>
          </a:prstGeom>
          <a:noFill/>
        </p:spPr>
        <p:txBody>
          <a:bodyPr wrap="square" lIns="0" tIns="45711" rIns="91420" bIns="0" rtlCol="0" anchor="b" anchorCtr="0">
            <a:noAutofit/>
          </a:bodyPr>
          <a:lstStyle/>
          <a:p>
            <a:pPr marL="0" marR="0" lvl="1" indent="0" algn="l" defTabSz="914195"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49" name="Subtitle 2"/>
          <p:cNvSpPr txBox="1">
            <a:spLocks/>
          </p:cNvSpPr>
          <p:nvPr userDrawn="1"/>
        </p:nvSpPr>
        <p:spPr bwMode="gray">
          <a:xfrm>
            <a:off x="262107" y="4760119"/>
            <a:ext cx="8687837" cy="2040456"/>
          </a:xfrm>
          <a:prstGeom prst="rect">
            <a:avLst/>
          </a:prstGeom>
        </p:spPr>
        <p:txBody>
          <a:bodyPr vert="horz" lIns="91420" tIns="45711" rIns="91420" bIns="45711"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195" rtl="0" eaLnBrk="1" fontAlgn="auto" latinLnBrk="0" hangingPunct="1">
              <a:lnSpc>
                <a:spcPct val="95000"/>
              </a:lnSpc>
              <a:spcBef>
                <a:spcPts val="0"/>
              </a:spcBef>
              <a:spcAft>
                <a:spcPts val="0"/>
              </a:spcAft>
              <a:buClrTx/>
              <a:buSzTx/>
              <a:buFontTx/>
              <a:buNone/>
              <a:tabLst/>
              <a:defRPr/>
            </a:pPr>
            <a:r>
              <a:rPr lang="en-US" sz="1100" spc="11" baseline="0" dirty="0">
                <a:solidFill>
                  <a:schemeClr val="bg1"/>
                </a:solidFill>
                <a:latin typeface="Qualcomm Office Light" pitchFamily="34" charset="0"/>
              </a:rPr>
              <a:t>©2013-2014 Qualcomm Technologies, Inc. and/or its affiliated companies.  All Rights Reserved.  </a:t>
            </a:r>
          </a:p>
          <a:p>
            <a:pPr marL="0" marR="0" lvl="1" indent="0" algn="l" defTabSz="914195" rtl="0" eaLnBrk="1" fontAlgn="auto" latinLnBrk="0" hangingPunct="1">
              <a:lnSpc>
                <a:spcPct val="95000"/>
              </a:lnSpc>
              <a:spcBef>
                <a:spcPts val="0"/>
              </a:spcBef>
              <a:spcAft>
                <a:spcPts val="0"/>
              </a:spcAft>
              <a:buClrTx/>
              <a:buSzTx/>
              <a:buFontTx/>
              <a:buNone/>
              <a:tabLst/>
              <a:defRPr/>
            </a:pPr>
            <a:endParaRPr lang="en-US" sz="1100" spc="11" baseline="0" dirty="0">
              <a:solidFill>
                <a:schemeClr val="bg1"/>
              </a:solidFill>
              <a:latin typeface="Qualcomm Office Light" pitchFamily="34" charset="0"/>
            </a:endParaRPr>
          </a:p>
          <a:p>
            <a:pPr marL="0" marR="0" lvl="1" indent="0" algn="l" defTabSz="914195" rtl="0" eaLnBrk="1" fontAlgn="auto" latinLnBrk="0" hangingPunct="1">
              <a:lnSpc>
                <a:spcPct val="95000"/>
              </a:lnSpc>
              <a:spcBef>
                <a:spcPts val="0"/>
              </a:spcBef>
              <a:spcAft>
                <a:spcPts val="0"/>
              </a:spcAft>
              <a:buClrTx/>
              <a:buSzTx/>
              <a:buFontTx/>
              <a:buNone/>
              <a:tabLst/>
              <a:defRPr/>
            </a:pPr>
            <a:r>
              <a:rPr lang="en-US" sz="1100" spc="11" dirty="0">
                <a:solidFill>
                  <a:srgbClr val="FFFFFF"/>
                </a:solidFill>
                <a:latin typeface="Qualcomm Office Light" pitchFamily="34" charset="0"/>
              </a:rPr>
              <a:t>Qualcomm, Snapdragon, and Qualcomm Gobi, are trademarks of Qualcomm Incorporated, registered in the United States and other countries. All trademarks of Qualcomm Incorporated are used with permission.  Other products and brand names may be trademarks or registered trademarks of their respective owners.</a:t>
            </a:r>
          </a:p>
          <a:p>
            <a:pPr marL="0" marR="0" lvl="1" indent="0" algn="l" defTabSz="914195" rtl="0" eaLnBrk="1" fontAlgn="auto" latinLnBrk="0" hangingPunct="1">
              <a:lnSpc>
                <a:spcPct val="95000"/>
              </a:lnSpc>
              <a:spcBef>
                <a:spcPts val="0"/>
              </a:spcBef>
              <a:spcAft>
                <a:spcPts val="0"/>
              </a:spcAft>
              <a:buClrTx/>
              <a:buSzTx/>
              <a:buFontTx/>
              <a:buNone/>
              <a:tabLst/>
              <a:defRPr/>
            </a:pPr>
            <a:endParaRPr lang="en-US" sz="1100" spc="11" baseline="0" dirty="0">
              <a:solidFill>
                <a:schemeClr val="bg1"/>
              </a:solidFill>
              <a:latin typeface="Qualcomm Office Light" pitchFamily="34" charset="0"/>
            </a:endParaRPr>
          </a:p>
          <a:p>
            <a:pPr marL="0" marR="0" lvl="1" indent="0" algn="l" defTabSz="914195" rtl="0" eaLnBrk="1" fontAlgn="auto" latinLnBrk="0" hangingPunct="1">
              <a:lnSpc>
                <a:spcPct val="95000"/>
              </a:lnSpc>
              <a:spcBef>
                <a:spcPts val="0"/>
              </a:spcBef>
              <a:spcAft>
                <a:spcPts val="0"/>
              </a:spcAft>
              <a:buClrTx/>
              <a:buSzTx/>
              <a:buFontTx/>
              <a:buNone/>
              <a:tabLst/>
              <a:defRPr/>
            </a:pPr>
            <a:r>
              <a:rPr lang="en-US" sz="1100" spc="11" baseline="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applicable.</a:t>
            </a:r>
          </a:p>
          <a:p>
            <a:pPr marL="0" marR="0" lvl="1" indent="0" algn="l" defTabSz="914195" rtl="0" eaLnBrk="1" fontAlgn="auto" latinLnBrk="0" hangingPunct="1">
              <a:lnSpc>
                <a:spcPct val="95000"/>
              </a:lnSpc>
              <a:spcBef>
                <a:spcPts val="0"/>
              </a:spcBef>
              <a:spcAft>
                <a:spcPts val="0"/>
              </a:spcAft>
              <a:buClrTx/>
              <a:buSzTx/>
              <a:buFontTx/>
              <a:buNone/>
              <a:tabLst/>
              <a:defRPr/>
            </a:pPr>
            <a:endParaRPr lang="en-US" sz="1100" spc="11" baseline="0" dirty="0">
              <a:solidFill>
                <a:schemeClr val="bg1"/>
              </a:solidFill>
              <a:latin typeface="Qualcomm Office Light" pitchFamily="34" charset="0"/>
            </a:endParaRPr>
          </a:p>
          <a:p>
            <a:pPr marL="0" marR="0" lvl="1" indent="0" algn="l" defTabSz="914195" rtl="0" eaLnBrk="1" fontAlgn="auto" latinLnBrk="0" hangingPunct="1">
              <a:lnSpc>
                <a:spcPct val="95000"/>
              </a:lnSpc>
              <a:spcBef>
                <a:spcPts val="0"/>
              </a:spcBef>
              <a:spcAft>
                <a:spcPts val="0"/>
              </a:spcAft>
              <a:buClrTx/>
              <a:buSzTx/>
              <a:buFontTx/>
              <a:buNone/>
              <a:tabLst/>
              <a:defRPr/>
            </a:pPr>
            <a:r>
              <a:rPr lang="en-US" sz="1100" spc="11" baseline="0" dirty="0">
                <a:solidFill>
                  <a:schemeClr val="bg1"/>
                </a:solidFill>
                <a:latin typeface="Qualcomm Office Light"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50" name="TextBox 49"/>
          <p:cNvSpPr txBox="1"/>
          <p:nvPr userDrawn="1"/>
        </p:nvSpPr>
        <p:spPr>
          <a:xfrm>
            <a:off x="262103" y="2759889"/>
            <a:ext cx="7360991" cy="807400"/>
          </a:xfrm>
          <a:prstGeom prst="rect">
            <a:avLst/>
          </a:prstGeom>
          <a:noFill/>
        </p:spPr>
        <p:txBody>
          <a:bodyPr wrap="square" lIns="91420" tIns="45711" rIns="91420" bIns="45711" rtlCol="0">
            <a:spAutoFit/>
          </a:bodyPr>
          <a:lstStyle/>
          <a:p>
            <a:pPr marL="0" algn="l" defTabSz="914195" rtl="0" eaLnBrk="1" latinLnBrk="0" hangingPunct="1">
              <a:lnSpc>
                <a:spcPct val="85000"/>
              </a:lnSpc>
              <a:spcBef>
                <a:spcPct val="0"/>
              </a:spcBef>
              <a:buNone/>
            </a:pPr>
            <a:r>
              <a:rPr lang="en-US" sz="5500" kern="1200" baseline="0" dirty="0">
                <a:solidFill>
                  <a:srgbClr val="FFFFFF"/>
                </a:solidFill>
                <a:latin typeface="Qualcomm Office Bold" pitchFamily="34" charset="0"/>
                <a:ea typeface="+mj-ea"/>
                <a:cs typeface="Arial" pitchFamily="34" charset="0"/>
              </a:rPr>
              <a:t>Thank you</a:t>
            </a:r>
          </a:p>
        </p:txBody>
      </p:sp>
      <p:grpSp>
        <p:nvGrpSpPr>
          <p:cNvPr id="51" name="Group 50"/>
          <p:cNvGrpSpPr/>
          <p:nvPr userDrawn="1"/>
        </p:nvGrpSpPr>
        <p:grpSpPr>
          <a:xfrm>
            <a:off x="284035" y="3535806"/>
            <a:ext cx="4833134" cy="424732"/>
            <a:chOff x="408334" y="1590261"/>
            <a:chExt cx="4834393" cy="424732"/>
          </a:xfrm>
        </p:grpSpPr>
        <p:sp>
          <p:nvSpPr>
            <p:cNvPr id="52" name="TextBox 51"/>
            <p:cNvSpPr txBox="1"/>
            <p:nvPr userDrawn="1"/>
          </p:nvSpPr>
          <p:spPr>
            <a:xfrm>
              <a:off x="408334" y="1590261"/>
              <a:ext cx="4834393" cy="424732"/>
            </a:xfrm>
            <a:prstGeom prst="rect">
              <a:avLst/>
            </a:prstGeom>
            <a:noFill/>
          </p:spPr>
          <p:txBody>
            <a:bodyPr wrap="square" rtlCol="0">
              <a:spAutoFit/>
            </a:bodyPr>
            <a:lstStyle/>
            <a:p>
              <a:pPr marL="0" marR="0" indent="0" algn="l" defTabSz="914195"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53" name="Freeform 12"/>
            <p:cNvSpPr>
              <a:spLocks noChangeAspect="1"/>
            </p:cNvSpPr>
            <p:nvPr userDrawn="1"/>
          </p:nvSpPr>
          <p:spPr bwMode="auto">
            <a:xfrm>
              <a:off x="2429649" y="1628891"/>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55" name="Rectangle 54"/>
          <p:cNvSpPr/>
          <p:nvPr userDrawn="1"/>
        </p:nvSpPr>
        <p:spPr bwMode="auto">
          <a:xfrm>
            <a:off x="245605" y="6580479"/>
            <a:ext cx="563505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spTree>
    <p:extLst>
      <p:ext uri="{BB962C8B-B14F-4D97-AF65-F5344CB8AC3E}">
        <p14:creationId xmlns:p14="http://schemas.microsoft.com/office/powerpoint/2010/main" val="25132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par>
                                <p:cTn id="11" presetID="42"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800"/>
                                        <p:tgtEl>
                                          <p:spTgt spid="19"/>
                                        </p:tgtEl>
                                      </p:cBhvr>
                                    </p:animEffect>
                                    <p:anim calcmode="lin" valueType="num">
                                      <p:cBhvr>
                                        <p:cTn id="14" dur="1800" fill="hold"/>
                                        <p:tgtEl>
                                          <p:spTgt spid="19"/>
                                        </p:tgtEl>
                                        <p:attrNameLst>
                                          <p:attrName>ppt_x</p:attrName>
                                        </p:attrNameLst>
                                      </p:cBhvr>
                                      <p:tavLst>
                                        <p:tav tm="0">
                                          <p:val>
                                            <p:strVal val="#ppt_x"/>
                                          </p:val>
                                        </p:tav>
                                        <p:tav tm="100000">
                                          <p:val>
                                            <p:strVal val="#ppt_x"/>
                                          </p:val>
                                        </p:tav>
                                      </p:tavLst>
                                    </p:anim>
                                    <p:anim calcmode="lin" valueType="num">
                                      <p:cBhvr>
                                        <p:cTn id="15" dur="18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400"/>
                                        <p:tgtEl>
                                          <p:spTgt spid="9"/>
                                        </p:tgtEl>
                                      </p:cBhvr>
                                    </p:animEffect>
                                    <p:anim calcmode="lin" valueType="num">
                                      <p:cBhvr>
                                        <p:cTn id="19" dur="1400" fill="hold"/>
                                        <p:tgtEl>
                                          <p:spTgt spid="9"/>
                                        </p:tgtEl>
                                        <p:attrNameLst>
                                          <p:attrName>ppt_x</p:attrName>
                                        </p:attrNameLst>
                                      </p:cBhvr>
                                      <p:tavLst>
                                        <p:tav tm="0">
                                          <p:val>
                                            <p:strVal val="#ppt_x"/>
                                          </p:val>
                                        </p:tav>
                                        <p:tav tm="100000">
                                          <p:val>
                                            <p:strVal val="#ppt_x"/>
                                          </p:val>
                                        </p:tav>
                                      </p:tavLst>
                                    </p:anim>
                                    <p:anim calcmode="lin" valueType="num">
                                      <p:cBhvr>
                                        <p:cTn id="20" dur="14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400"/>
                                        <p:tgtEl>
                                          <p:spTgt spid="40"/>
                                        </p:tgtEl>
                                      </p:cBhvr>
                                    </p:animEffect>
                                    <p:anim calcmode="lin" valueType="num">
                                      <p:cBhvr>
                                        <p:cTn id="24" dur="1400" fill="hold"/>
                                        <p:tgtEl>
                                          <p:spTgt spid="40"/>
                                        </p:tgtEl>
                                        <p:attrNameLst>
                                          <p:attrName>ppt_x</p:attrName>
                                        </p:attrNameLst>
                                      </p:cBhvr>
                                      <p:tavLst>
                                        <p:tav tm="0">
                                          <p:val>
                                            <p:strVal val="#ppt_x"/>
                                          </p:val>
                                        </p:tav>
                                        <p:tav tm="100000">
                                          <p:val>
                                            <p:strVal val="#ppt_x"/>
                                          </p:val>
                                        </p:tav>
                                      </p:tavLst>
                                    </p:anim>
                                    <p:anim calcmode="lin" valueType="num">
                                      <p:cBhvr>
                                        <p:cTn id="25" dur="1400" fill="hold"/>
                                        <p:tgtEl>
                                          <p:spTgt spid="40"/>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40"/>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adient segue no lines">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5" y="3025301"/>
            <a:ext cx="8981647" cy="807400"/>
          </a:xfrm>
        </p:spPr>
        <p:txBody>
          <a:bodyPr/>
          <a:lstStyle>
            <a:lvl1pPr marL="0" algn="l" defTabSz="914195"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sp>
        <p:nvSpPr>
          <p:cNvPr id="4" name="AutoShape 4"/>
          <p:cNvSpPr>
            <a:spLocks noChangeAspect="1" noChangeArrowheads="1" noTextEdit="1"/>
          </p:cNvSpPr>
          <p:nvPr userDrawn="1"/>
        </p:nvSpPr>
        <p:spPr bwMode="auto">
          <a:xfrm>
            <a:off x="8977425" y="508004"/>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5" name="Freeform 6"/>
          <p:cNvSpPr>
            <a:spLocks noChangeAspect="1" noEditPoints="1"/>
          </p:cNvSpPr>
          <p:nvPr userDrawn="1"/>
        </p:nvSpPr>
        <p:spPr bwMode="auto">
          <a:xfrm>
            <a:off x="9961118" y="1764316"/>
            <a:ext cx="513673"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6" name="Freeform 7"/>
          <p:cNvSpPr>
            <a:spLocks noChangeAspect="1" noEditPoints="1"/>
          </p:cNvSpPr>
          <p:nvPr userDrawn="1"/>
        </p:nvSpPr>
        <p:spPr bwMode="auto">
          <a:xfrm>
            <a:off x="9519624" y="1088353"/>
            <a:ext cx="562595"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7" name="Freeform 8"/>
          <p:cNvSpPr>
            <a:spLocks noChangeAspect="1" noEditPoints="1"/>
          </p:cNvSpPr>
          <p:nvPr userDrawn="1"/>
        </p:nvSpPr>
        <p:spPr bwMode="auto">
          <a:xfrm>
            <a:off x="9216044" y="702520"/>
            <a:ext cx="513673"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8" name="Freeform 9"/>
          <p:cNvSpPr>
            <a:spLocks noChangeAspect="1"/>
          </p:cNvSpPr>
          <p:nvPr userDrawn="1"/>
        </p:nvSpPr>
        <p:spPr bwMode="auto">
          <a:xfrm>
            <a:off x="9859773" y="509896"/>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9" name="Freeform 10"/>
          <p:cNvSpPr>
            <a:spLocks noChangeAspect="1"/>
          </p:cNvSpPr>
          <p:nvPr userDrawn="1"/>
        </p:nvSpPr>
        <p:spPr bwMode="auto">
          <a:xfrm>
            <a:off x="8996066" y="1438380"/>
            <a:ext cx="588937"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10" name="Freeform 11"/>
          <p:cNvSpPr>
            <a:spLocks noChangeAspect="1" noEditPoints="1"/>
          </p:cNvSpPr>
          <p:nvPr userDrawn="1"/>
        </p:nvSpPr>
        <p:spPr bwMode="auto">
          <a:xfrm>
            <a:off x="10195046" y="991765"/>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11" name="Freeform 12"/>
          <p:cNvSpPr>
            <a:spLocks noChangeAspect="1"/>
          </p:cNvSpPr>
          <p:nvPr userDrawn="1"/>
        </p:nvSpPr>
        <p:spPr bwMode="auto">
          <a:xfrm>
            <a:off x="10335362" y="1794039"/>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
        <p:nvSpPr>
          <p:cNvPr id="12" name="Freeform 13"/>
          <p:cNvSpPr>
            <a:spLocks noChangeAspect="1" noEditPoints="1"/>
          </p:cNvSpPr>
          <p:nvPr userDrawn="1"/>
        </p:nvSpPr>
        <p:spPr bwMode="auto">
          <a:xfrm>
            <a:off x="10080093" y="1475236"/>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54365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Title slide with no conten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p>
            <a:r>
              <a:rPr lang="en-US"/>
              <a:t>Click to edit Master title style</a:t>
            </a:r>
            <a:endParaRPr lang="en-US" dirty="0"/>
          </a:p>
        </p:txBody>
      </p:sp>
      <p:cxnSp>
        <p:nvCxnSpPr>
          <p:cNvPr id="10" name="Straight Connector 9"/>
          <p:cNvCxnSpPr/>
          <p:nvPr userDrawn="1"/>
        </p:nvCxnSpPr>
        <p:spPr>
          <a:xfrm>
            <a:off x="370171" y="504825"/>
            <a:ext cx="11445307"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Text Placeholder 11"/>
          <p:cNvSpPr>
            <a:spLocks noGrp="1"/>
          </p:cNvSpPr>
          <p:nvPr>
            <p:ph type="body" sz="quarter" idx="13"/>
          </p:nvPr>
        </p:nvSpPr>
        <p:spPr>
          <a:xfrm>
            <a:off x="366618" y="1180866"/>
            <a:ext cx="11427023"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178730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5" y="1426467"/>
            <a:ext cx="11427023" cy="298782"/>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467" y="694374"/>
            <a:ext cx="11430000"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268"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6180" y="6546300"/>
            <a:ext cx="96129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89904" y="6477716"/>
            <a:ext cx="2594991"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11/15/2017</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4553" y="6477716"/>
            <a:ext cx="3599722"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998883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5" y="1931780"/>
            <a:ext cx="11427023" cy="1416523"/>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698990"/>
            <a:ext cx="11430000"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467" y="1426467"/>
            <a:ext cx="11430000"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268"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6180" y="6546300"/>
            <a:ext cx="96129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bg1">
                    <a:lumMod val="75000"/>
                  </a:schemeClr>
                </a:solidFill>
              </a:endParaRPr>
            </a:p>
          </p:txBody>
        </p:sp>
      </p:grpSp>
      <p:sp>
        <p:nvSpPr>
          <p:cNvPr id="4" name="TextBox 3"/>
          <p:cNvSpPr txBox="1"/>
          <p:nvPr userDrawn="1"/>
        </p:nvSpPr>
        <p:spPr>
          <a:xfrm>
            <a:off x="289904" y="6477716"/>
            <a:ext cx="2594991"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11/15/2017</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4553" y="6477716"/>
            <a:ext cx="3599722"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040850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000" y="284900"/>
            <a:ext cx="6818516" cy="1089529"/>
          </a:xfrm>
          <a:prstGeom prst="rect">
            <a:avLst/>
          </a:prstGeom>
        </p:spPr>
        <p:txBody>
          <a:bodyPr/>
          <a:lstStyle>
            <a:lvl1pPr>
              <a:defRPr baseline="0">
                <a:solidFill>
                  <a:schemeClr val="bg1"/>
                </a:solidFill>
              </a:defRPr>
            </a:lvl1pPr>
          </a:lstStyle>
          <a:p>
            <a:r>
              <a:rPr lang="en-US" dirty="0"/>
              <a:t>Click here to edit name </a:t>
            </a:r>
            <a:br>
              <a:rPr lang="en-US" dirty="0"/>
            </a:br>
            <a:r>
              <a:rPr lang="en-US" dirty="0"/>
              <a:t>and title</a:t>
            </a:r>
          </a:p>
        </p:txBody>
      </p:sp>
      <p:grpSp>
        <p:nvGrpSpPr>
          <p:cNvPr id="7" name="Group 6"/>
          <p:cNvGrpSpPr/>
          <p:nvPr userDrawn="1"/>
        </p:nvGrpSpPr>
        <p:grpSpPr>
          <a:xfrm>
            <a:off x="7004182" y="4564079"/>
            <a:ext cx="1101714" cy="1605175"/>
            <a:chOff x="4921606" y="4143170"/>
            <a:chExt cx="1102001" cy="1605174"/>
          </a:xfrm>
        </p:grpSpPr>
        <p:sp>
          <p:nvSpPr>
            <p:cNvPr id="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0" name="bIg Eye"/>
          <p:cNvGrpSpPr/>
          <p:nvPr userDrawn="1"/>
        </p:nvGrpSpPr>
        <p:grpSpPr>
          <a:xfrm>
            <a:off x="7277971" y="4670215"/>
            <a:ext cx="793864" cy="469104"/>
            <a:chOff x="2665413" y="2318584"/>
            <a:chExt cx="962025" cy="568325"/>
          </a:xfrm>
          <a:solidFill>
            <a:schemeClr val="tx2"/>
          </a:solidFill>
        </p:grpSpPr>
        <p:sp>
          <p:nvSpPr>
            <p:cNvPr id="1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3" name="Line to bugle"/>
          <p:cNvSpPr>
            <a:spLocks noChangeArrowheads="1"/>
          </p:cNvSpPr>
          <p:nvPr userDrawn="1"/>
        </p:nvSpPr>
        <p:spPr bwMode="auto">
          <a:xfrm>
            <a:off x="6875797" y="5806288"/>
            <a:ext cx="19651"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itchFamily="34" charset="0"/>
            </a:endParaRPr>
          </a:p>
        </p:txBody>
      </p:sp>
      <p:sp>
        <p:nvSpPr>
          <p:cNvPr id="14" name="Bugle"/>
          <p:cNvSpPr>
            <a:spLocks/>
          </p:cNvSpPr>
          <p:nvPr userDrawn="1"/>
        </p:nvSpPr>
        <p:spPr bwMode="auto">
          <a:xfrm>
            <a:off x="6611176" y="6260978"/>
            <a:ext cx="489942"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itchFamily="34" charset="0"/>
            </a:endParaRPr>
          </a:p>
        </p:txBody>
      </p:sp>
      <p:grpSp>
        <p:nvGrpSpPr>
          <p:cNvPr id="15" name="Arrow round wheel 2"/>
          <p:cNvGrpSpPr/>
          <p:nvPr userDrawn="1"/>
        </p:nvGrpSpPr>
        <p:grpSpPr>
          <a:xfrm>
            <a:off x="6075388" y="5405322"/>
            <a:ext cx="810894" cy="564759"/>
            <a:chOff x="1208088" y="3209171"/>
            <a:chExt cx="982663" cy="684213"/>
          </a:xfrm>
        </p:grpSpPr>
        <p:sp>
          <p:nvSpPr>
            <p:cNvPr id="1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8" name="Wheel connector"/>
          <p:cNvGrpSpPr/>
          <p:nvPr userDrawn="1"/>
        </p:nvGrpSpPr>
        <p:grpSpPr>
          <a:xfrm>
            <a:off x="6514239" y="5246768"/>
            <a:ext cx="926173" cy="807173"/>
            <a:chOff x="1739901" y="3017084"/>
            <a:chExt cx="1122362" cy="977900"/>
          </a:xfrm>
        </p:grpSpPr>
        <p:sp>
          <p:nvSpPr>
            <p:cNvPr id="1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1" name="Arrow around wheel 1"/>
          <p:cNvGrpSpPr/>
          <p:nvPr userDrawn="1"/>
        </p:nvGrpSpPr>
        <p:grpSpPr>
          <a:xfrm>
            <a:off x="6294158" y="5077733"/>
            <a:ext cx="517452" cy="638139"/>
            <a:chOff x="1473201" y="2812296"/>
            <a:chExt cx="627063" cy="773113"/>
          </a:xfrm>
        </p:grpSpPr>
        <p:sp>
          <p:nvSpPr>
            <p:cNvPr id="2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4" name="Big Wheel 1"/>
          <p:cNvGrpSpPr/>
          <p:nvPr userDrawn="1"/>
        </p:nvGrpSpPr>
        <p:grpSpPr>
          <a:xfrm>
            <a:off x="6376689" y="5198288"/>
            <a:ext cx="450641" cy="418001"/>
            <a:chOff x="1573213" y="2958346"/>
            <a:chExt cx="546100" cy="506413"/>
          </a:xfrm>
          <a:solidFill>
            <a:schemeClr val="accent4"/>
          </a:solidFill>
        </p:grpSpPr>
        <p:sp>
          <p:nvSpPr>
            <p:cNvPr id="2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 name="Pin wheel 1"/>
            <p:cNvGrpSpPr/>
            <p:nvPr userDrawn="1"/>
          </p:nvGrpSpPr>
          <p:grpSpPr>
            <a:xfrm>
              <a:off x="1697038" y="3050421"/>
              <a:ext cx="322263" cy="325438"/>
              <a:chOff x="1697038" y="3050421"/>
              <a:chExt cx="322263" cy="325438"/>
            </a:xfrm>
            <a:grpFill/>
          </p:grpSpPr>
          <p:sp>
            <p:nvSpPr>
              <p:cNvPr id="2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6" name="Small Wheel 1"/>
          <p:cNvGrpSpPr/>
          <p:nvPr userDrawn="1"/>
        </p:nvGrpSpPr>
        <p:grpSpPr>
          <a:xfrm>
            <a:off x="7190203" y="5765664"/>
            <a:ext cx="322261" cy="313173"/>
            <a:chOff x="2559051" y="3645734"/>
            <a:chExt cx="390525" cy="379413"/>
          </a:xfrm>
          <a:solidFill>
            <a:schemeClr val="accent4"/>
          </a:solidFill>
        </p:grpSpPr>
        <p:sp>
          <p:nvSpPr>
            <p:cNvPr id="37"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8" name="Pin wheel 2"/>
            <p:cNvGrpSpPr/>
            <p:nvPr userDrawn="1"/>
          </p:nvGrpSpPr>
          <p:grpSpPr>
            <a:xfrm>
              <a:off x="2627313" y="3709234"/>
              <a:ext cx="254000" cy="252413"/>
              <a:chOff x="2627313" y="3709234"/>
              <a:chExt cx="254000" cy="252413"/>
            </a:xfrm>
            <a:grpFill/>
          </p:grpSpPr>
          <p:sp>
            <p:nvSpPr>
              <p:cNvPr id="39"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48" name="Blink Block"/>
          <p:cNvSpPr/>
          <p:nvPr userDrawn="1"/>
        </p:nvSpPr>
        <p:spPr bwMode="auto">
          <a:xfrm>
            <a:off x="8116803" y="3750229"/>
            <a:ext cx="332142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latin typeface="Qualcomm Office Regular" pitchFamily="34" charset="0"/>
            </a:endParaRPr>
          </a:p>
        </p:txBody>
      </p:sp>
      <p:sp useBgFill="1">
        <p:nvSpPr>
          <p:cNvPr id="49" name="Blink Block"/>
          <p:cNvSpPr/>
          <p:nvPr userDrawn="1"/>
        </p:nvSpPr>
        <p:spPr bwMode="auto">
          <a:xfrm>
            <a:off x="8116803" y="3750229"/>
            <a:ext cx="332142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latin typeface="Qualcomm Office Regular" pitchFamily="34" charset="0"/>
            </a:endParaRPr>
          </a:p>
        </p:txBody>
      </p:sp>
      <p:grpSp>
        <p:nvGrpSpPr>
          <p:cNvPr id="50" name="Yellow Arrow 2"/>
          <p:cNvGrpSpPr/>
          <p:nvPr userDrawn="1"/>
        </p:nvGrpSpPr>
        <p:grpSpPr>
          <a:xfrm>
            <a:off x="8426265" y="5186515"/>
            <a:ext cx="1601757" cy="389151"/>
            <a:chOff x="8730417" y="1481563"/>
            <a:chExt cx="1602175" cy="389150"/>
          </a:xfrm>
        </p:grpSpPr>
        <p:sp>
          <p:nvSpPr>
            <p:cNvPr id="51"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4" name="Combined White Arrows"/>
          <p:cNvGrpSpPr/>
          <p:nvPr userDrawn="1"/>
        </p:nvGrpSpPr>
        <p:grpSpPr>
          <a:xfrm>
            <a:off x="8274670" y="4901344"/>
            <a:ext cx="1997818" cy="973653"/>
            <a:chOff x="8578788" y="1196393"/>
            <a:chExt cx="1998338" cy="973653"/>
          </a:xfrm>
        </p:grpSpPr>
        <p:grpSp>
          <p:nvGrpSpPr>
            <p:cNvPr id="55" name="Big White Arrow"/>
            <p:cNvGrpSpPr/>
            <p:nvPr userDrawn="1"/>
          </p:nvGrpSpPr>
          <p:grpSpPr>
            <a:xfrm>
              <a:off x="8578788" y="1196393"/>
              <a:ext cx="1998338" cy="386520"/>
              <a:chOff x="8578788" y="1227389"/>
              <a:chExt cx="1998338" cy="386520"/>
            </a:xfrm>
          </p:grpSpPr>
          <p:sp>
            <p:nvSpPr>
              <p:cNvPr id="6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6" name="Small White Arrow"/>
            <p:cNvGrpSpPr/>
            <p:nvPr userDrawn="1"/>
          </p:nvGrpSpPr>
          <p:grpSpPr>
            <a:xfrm>
              <a:off x="9024032" y="1780020"/>
              <a:ext cx="1054386" cy="390026"/>
              <a:chOff x="9024032" y="1756773"/>
              <a:chExt cx="1054386" cy="390026"/>
            </a:xfrm>
          </p:grpSpPr>
          <p:sp>
            <p:nvSpPr>
              <p:cNvPr id="5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63" name="spaceman"/>
          <p:cNvGrpSpPr/>
          <p:nvPr userDrawn="1"/>
        </p:nvGrpSpPr>
        <p:grpSpPr>
          <a:xfrm rot="21402827">
            <a:off x="10758490" y="3979772"/>
            <a:ext cx="977179" cy="1700309"/>
            <a:chOff x="10831129" y="421994"/>
            <a:chExt cx="977433" cy="1700309"/>
          </a:xfrm>
        </p:grpSpPr>
        <p:sp>
          <p:nvSpPr>
            <p:cNvPr id="64"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5"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68" name="Straight Connector 67"/>
          <p:cNvCxnSpPr/>
          <p:nvPr userDrawn="1"/>
        </p:nvCxnSpPr>
        <p:spPr>
          <a:xfrm flipV="1">
            <a:off x="8812576" y="5312232"/>
            <a:ext cx="213037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9" name="Group 68"/>
          <p:cNvGrpSpPr/>
          <p:nvPr userDrawn="1"/>
        </p:nvGrpSpPr>
        <p:grpSpPr>
          <a:xfrm>
            <a:off x="383153" y="1567585"/>
            <a:ext cx="6802163" cy="1936643"/>
            <a:chOff x="383249" y="1567586"/>
            <a:chExt cx="6803935" cy="1936642"/>
          </a:xfrm>
        </p:grpSpPr>
        <p:cxnSp>
          <p:nvCxnSpPr>
            <p:cNvPr id="70" name="Straight Connector 69"/>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a:grpSpLocks noChangeAspect="1"/>
          </p:cNvGrpSpPr>
          <p:nvPr userDrawn="1"/>
        </p:nvGrpSpPr>
        <p:grpSpPr>
          <a:xfrm>
            <a:off x="391175" y="3809824"/>
            <a:ext cx="2095913" cy="457200"/>
            <a:chOff x="187326" y="5085556"/>
            <a:chExt cx="8393112" cy="1830388"/>
          </a:xfrm>
          <a:solidFill>
            <a:schemeClr val="bg1"/>
          </a:solidFill>
        </p:grpSpPr>
        <p:sp>
          <p:nvSpPr>
            <p:cNvPr id="7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2" name="Text Placeholder 81"/>
          <p:cNvSpPr>
            <a:spLocks noGrp="1"/>
          </p:cNvSpPr>
          <p:nvPr>
            <p:ph type="body" sz="quarter" idx="13" hasCustomPrompt="1"/>
          </p:nvPr>
        </p:nvSpPr>
        <p:spPr>
          <a:xfrm>
            <a:off x="390426" y="1724344"/>
            <a:ext cx="6794090" cy="1655763"/>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a:t>Click here to edit master</a:t>
            </a:r>
          </a:p>
        </p:txBody>
      </p:sp>
      <p:sp>
        <p:nvSpPr>
          <p:cNvPr id="81" name="Rectangle 80"/>
          <p:cNvSpPr/>
          <p:nvPr userDrawn="1"/>
        </p:nvSpPr>
        <p:spPr bwMode="auto">
          <a:xfrm>
            <a:off x="11597243" y="6512491"/>
            <a:ext cx="27424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spTree>
    <p:extLst>
      <p:ext uri="{BB962C8B-B14F-4D97-AF65-F5344CB8AC3E}">
        <p14:creationId xmlns:p14="http://schemas.microsoft.com/office/powerpoint/2010/main" val="54875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6" presetClass="emph" presetSubtype="0" accel="100000" autoRev="1" fill="hold" nodeType="withEffect">
                                  <p:stCondLst>
                                    <p:cond delay="650"/>
                                  </p:stCondLst>
                                  <p:childTnLst>
                                    <p:animScale>
                                      <p:cBhvr>
                                        <p:cTn id="9" dur="500" fill="hold"/>
                                        <p:tgtEl>
                                          <p:spTgt spid="54"/>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750"/>
                                        <p:tgtEl>
                                          <p:spTgt spid="50"/>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800" fill="hold"/>
                                        <p:tgtEl>
                                          <p:spTgt spid="50"/>
                                        </p:tgtEl>
                                        <p:attrNameLst>
                                          <p:attrName>ppt_x</p:attrName>
                                        </p:attrNameLst>
                                      </p:cBhvr>
                                      <p:tavLst>
                                        <p:tav tm="0">
                                          <p:val>
                                            <p:strVal val="0-#ppt_w/2"/>
                                          </p:val>
                                        </p:tav>
                                        <p:tav tm="100000">
                                          <p:val>
                                            <p:strVal val="#ppt_x"/>
                                          </p:val>
                                        </p:tav>
                                      </p:tavLst>
                                    </p:anim>
                                    <p:anim calcmode="lin" valueType="num">
                                      <p:cBhvr additive="base">
                                        <p:cTn id="16" dur="800" fill="hold"/>
                                        <p:tgtEl>
                                          <p:spTgt spid="50"/>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22" presetClass="entr" presetSubtype="1"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35" presetClass="entr" presetSubtype="0" fill="hold" nodeType="withEffect">
                                  <p:stCondLst>
                                    <p:cond delay="10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0"/>
                                        <p:tgtEl>
                                          <p:spTgt spid="36"/>
                                        </p:tgtEl>
                                      </p:cBhvr>
                                    </p:animEffect>
                                    <p:anim calcmode="lin" valueType="num">
                                      <p:cBhvr>
                                        <p:cTn id="29" dur="2000" fill="hold"/>
                                        <p:tgtEl>
                                          <p:spTgt spid="36"/>
                                        </p:tgtEl>
                                        <p:attrNameLst>
                                          <p:attrName>style.rotation</p:attrName>
                                        </p:attrNameLst>
                                      </p:cBhvr>
                                      <p:tavLst>
                                        <p:tav tm="0">
                                          <p:val>
                                            <p:fltVal val="720"/>
                                          </p:val>
                                        </p:tav>
                                        <p:tav tm="100000">
                                          <p:val>
                                            <p:fltVal val="0"/>
                                          </p:val>
                                        </p:tav>
                                      </p:tavLst>
                                    </p:anim>
                                    <p:anim calcmode="lin" valueType="num">
                                      <p:cBhvr>
                                        <p:cTn id="30" dur="2000" fill="hold"/>
                                        <p:tgtEl>
                                          <p:spTgt spid="36"/>
                                        </p:tgtEl>
                                        <p:attrNameLst>
                                          <p:attrName>ppt_h</p:attrName>
                                        </p:attrNameLst>
                                      </p:cBhvr>
                                      <p:tavLst>
                                        <p:tav tm="0">
                                          <p:val>
                                            <p:fltVal val="0"/>
                                          </p:val>
                                        </p:tav>
                                        <p:tav tm="100000">
                                          <p:val>
                                            <p:strVal val="#ppt_h"/>
                                          </p:val>
                                        </p:tav>
                                      </p:tavLst>
                                    </p:anim>
                                    <p:anim calcmode="lin" valueType="num">
                                      <p:cBhvr>
                                        <p:cTn id="31" dur="2000" fill="hold"/>
                                        <p:tgtEl>
                                          <p:spTgt spid="36"/>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p:tgtEl>
                                          <p:spTgt spid="18"/>
                                        </p:tgtEl>
                                      </p:cBhvr>
                                    </p:animEffect>
                                  </p:childTnLst>
                                </p:cTn>
                              </p:par>
                              <p:par>
                                <p:cTn id="35" presetID="35"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000"/>
                                        <p:tgtEl>
                                          <p:spTgt spid="24"/>
                                        </p:tgtEl>
                                      </p:cBhvr>
                                    </p:animEffect>
                                    <p:anim calcmode="lin" valueType="num">
                                      <p:cBhvr>
                                        <p:cTn id="38" dur="2000" fill="hold"/>
                                        <p:tgtEl>
                                          <p:spTgt spid="24"/>
                                        </p:tgtEl>
                                        <p:attrNameLst>
                                          <p:attrName>style.rotation</p:attrName>
                                        </p:attrNameLst>
                                      </p:cBhvr>
                                      <p:tavLst>
                                        <p:tav tm="0">
                                          <p:val>
                                            <p:fltVal val="720"/>
                                          </p:val>
                                        </p:tav>
                                        <p:tav tm="100000">
                                          <p:val>
                                            <p:fltVal val="0"/>
                                          </p:val>
                                        </p:tav>
                                      </p:tavLst>
                                    </p:anim>
                                    <p:anim calcmode="lin" valueType="num">
                                      <p:cBhvr>
                                        <p:cTn id="39" dur="2000" fill="hold"/>
                                        <p:tgtEl>
                                          <p:spTgt spid="24"/>
                                        </p:tgtEl>
                                        <p:attrNameLst>
                                          <p:attrName>ppt_h</p:attrName>
                                        </p:attrNameLst>
                                      </p:cBhvr>
                                      <p:tavLst>
                                        <p:tav tm="0">
                                          <p:val>
                                            <p:fltVal val="0"/>
                                          </p:val>
                                        </p:tav>
                                        <p:tav tm="100000">
                                          <p:val>
                                            <p:strVal val="#ppt_h"/>
                                          </p:val>
                                        </p:tav>
                                      </p:tavLst>
                                    </p:anim>
                                    <p:anim calcmode="lin" valueType="num">
                                      <p:cBhvr>
                                        <p:cTn id="40" dur="2000" fill="hold"/>
                                        <p:tgtEl>
                                          <p:spTgt spid="24"/>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fmla="#ppt_w*sin(2.5*pi*$)">
                                          <p:val>
                                            <p:fltVal val="0"/>
                                          </p:val>
                                        </p:tav>
                                        <p:tav tm="100000">
                                          <p:val>
                                            <p:fltVal val="1"/>
                                          </p:val>
                                        </p:tav>
                                      </p:tavLst>
                                    </p:anim>
                                    <p:anim calcmode="lin" valueType="num">
                                      <p:cBhvr>
                                        <p:cTn id="50" dur="500" fill="hold"/>
                                        <p:tgtEl>
                                          <p:spTgt spid="14"/>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fltVal val="0"/>
                                          </p:val>
                                        </p:tav>
                                        <p:tav tm="100000">
                                          <p:val>
                                            <p:strVal val="#ppt_w"/>
                                          </p:val>
                                        </p:tav>
                                      </p:tavLst>
                                    </p:anim>
                                    <p:anim calcmode="lin" valueType="num">
                                      <p:cBhvr>
                                        <p:cTn id="54" dur="1000" fill="hold"/>
                                        <p:tgtEl>
                                          <p:spTgt spid="21"/>
                                        </p:tgtEl>
                                        <p:attrNameLst>
                                          <p:attrName>ppt_h</p:attrName>
                                        </p:attrNameLst>
                                      </p:cBhvr>
                                      <p:tavLst>
                                        <p:tav tm="0">
                                          <p:val>
                                            <p:fltVal val="0"/>
                                          </p:val>
                                        </p:tav>
                                        <p:tav tm="100000">
                                          <p:val>
                                            <p:strVal val="#ppt_h"/>
                                          </p:val>
                                        </p:tav>
                                      </p:tavLst>
                                    </p:anim>
                                    <p:anim calcmode="lin" valueType="num">
                                      <p:cBhvr>
                                        <p:cTn id="55" dur="1000" fill="hold"/>
                                        <p:tgtEl>
                                          <p:spTgt spid="21"/>
                                        </p:tgtEl>
                                        <p:attrNameLst>
                                          <p:attrName>style.rotation</p:attrName>
                                        </p:attrNameLst>
                                      </p:cBhvr>
                                      <p:tavLst>
                                        <p:tav tm="0">
                                          <p:val>
                                            <p:fltVal val="90"/>
                                          </p:val>
                                        </p:tav>
                                        <p:tav tm="100000">
                                          <p:val>
                                            <p:fltVal val="0"/>
                                          </p:val>
                                        </p:tav>
                                      </p:tavLst>
                                    </p:anim>
                                    <p:animEffect transition="in" filter="fade">
                                      <p:cBhvr>
                                        <p:cTn id="56" dur="1000"/>
                                        <p:tgtEl>
                                          <p:spTgt spid="21"/>
                                        </p:tgtEl>
                                      </p:cBhvr>
                                    </p:animEffect>
                                  </p:childTnLst>
                                </p:cTn>
                              </p:par>
                              <p:par>
                                <p:cTn id="57" presetID="31" presetClass="entr" presetSubtype="0" fill="hold" nodeType="withEffect">
                                  <p:stCondLst>
                                    <p:cond delay="23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49"/>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3"/>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3"/>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1000"/>
                                        <p:tgtEl>
                                          <p:spTgt spid="68"/>
                                        </p:tgtEl>
                                      </p:cBhvr>
                                    </p:animEffect>
                                  </p:childTnLst>
                                </p:cTn>
                              </p:par>
                              <p:par>
                                <p:cTn id="75" presetID="22" presetClass="entr" presetSubtype="8"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49"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ext Box 3"/>
          <p:cNvSpPr txBox="1">
            <a:spLocks noChangeArrowheads="1"/>
          </p:cNvSpPr>
          <p:nvPr userDrawn="1"/>
        </p:nvSpPr>
        <p:spPr bwMode="black">
          <a:xfrm>
            <a:off x="276153" y="6518280"/>
            <a:ext cx="3874079"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0" tIns="45711" rIns="91420" bIns="45711" anchor="b">
            <a:spAutoFit/>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r>
              <a:rPr lang="en-US" altLang="en-US" sz="800" dirty="0">
                <a:solidFill>
                  <a:srgbClr val="BFBFBF"/>
                </a:solidFill>
                <a:latin typeface="Qualcomm Office Regular" panose="020B0503030202060203" pitchFamily="34" charset="0"/>
                <a:cs typeface="Arial" pitchFamily="34" charset="0"/>
              </a:rPr>
              <a:t>©2013-2014 Qualcomm Technologies, Inc. and/or its affiliated companies. All Rights Reserved.</a:t>
            </a:r>
          </a:p>
        </p:txBody>
      </p:sp>
      <p:sp useBgFill="1">
        <p:nvSpPr>
          <p:cNvPr id="9" name="Freeform 4"/>
          <p:cNvSpPr/>
          <p:nvPr userDrawn="1"/>
        </p:nvSpPr>
        <p:spPr bwMode="white">
          <a:xfrm>
            <a:off x="261870" y="6494463"/>
            <a:ext cx="4353378" cy="315912"/>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anchor="ctr"/>
          <a:lstStyle/>
          <a:p>
            <a:pPr algn="ctr">
              <a:defRPr/>
            </a:pPr>
            <a:endParaRPr lang="en-US" dirty="0">
              <a:solidFill>
                <a:srgbClr val="FFFFFF"/>
              </a:solidFill>
            </a:endParaRPr>
          </a:p>
        </p:txBody>
      </p:sp>
      <p:sp>
        <p:nvSpPr>
          <p:cNvPr id="10" name="Freeform 5"/>
          <p:cNvSpPr>
            <a:spLocks noEditPoints="1"/>
          </p:cNvSpPr>
          <p:nvPr userDrawn="1"/>
        </p:nvSpPr>
        <p:spPr bwMode="black">
          <a:xfrm>
            <a:off x="2401264" y="3589339"/>
            <a:ext cx="103160" cy="114300"/>
          </a:xfrm>
          <a:custGeom>
            <a:avLst/>
            <a:gdLst>
              <a:gd name="T0" fmla="*/ 103188 w 65"/>
              <a:gd name="T1" fmla="*/ 114300 h 72"/>
              <a:gd name="T2" fmla="*/ 0 w 65"/>
              <a:gd name="T3" fmla="*/ 61913 h 72"/>
              <a:gd name="T4" fmla="*/ 96838 w 65"/>
              <a:gd name="T5" fmla="*/ 0 h 72"/>
              <a:gd name="T6" fmla="*/ 103188 w 65"/>
              <a:gd name="T7" fmla="*/ 114300 h 72"/>
              <a:gd name="T8" fmla="*/ 28575 w 65"/>
              <a:gd name="T9" fmla="*/ 60325 h 72"/>
              <a:gd name="T10" fmla="*/ 87313 w 65"/>
              <a:gd name="T11" fmla="*/ 90488 h 72"/>
              <a:gd name="T12" fmla="*/ 84138 w 65"/>
              <a:gd name="T13" fmla="*/ 23813 h 72"/>
              <a:gd name="T14" fmla="*/ 28575 w 65"/>
              <a:gd name="T15" fmla="*/ 60325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11" name="Freeform 6"/>
          <p:cNvSpPr>
            <a:spLocks noEditPoints="1"/>
          </p:cNvSpPr>
          <p:nvPr userDrawn="1"/>
        </p:nvSpPr>
        <p:spPr bwMode="black">
          <a:xfrm>
            <a:off x="2333018" y="2190751"/>
            <a:ext cx="1334740" cy="1944688"/>
          </a:xfrm>
          <a:custGeom>
            <a:avLst/>
            <a:gdLst>
              <a:gd name="T0" fmla="*/ 379504 w 489"/>
              <a:gd name="T1" fmla="*/ 1941957 h 712"/>
              <a:gd name="T2" fmla="*/ 535127 w 489"/>
              <a:gd name="T3" fmla="*/ 1928300 h 712"/>
              <a:gd name="T4" fmla="*/ 303057 w 489"/>
              <a:gd name="T5" fmla="*/ 1920106 h 712"/>
              <a:gd name="T6" fmla="*/ 578811 w 489"/>
              <a:gd name="T7" fmla="*/ 1890062 h 712"/>
              <a:gd name="T8" fmla="*/ 251182 w 489"/>
              <a:gd name="T9" fmla="*/ 1895525 h 712"/>
              <a:gd name="T10" fmla="*/ 606114 w 489"/>
              <a:gd name="T11" fmla="*/ 1895525 h 712"/>
              <a:gd name="T12" fmla="*/ 638876 w 489"/>
              <a:gd name="T13" fmla="*/ 1846361 h 712"/>
              <a:gd name="T14" fmla="*/ 155624 w 489"/>
              <a:gd name="T15" fmla="*/ 1775347 h 712"/>
              <a:gd name="T16" fmla="*/ 712593 w 489"/>
              <a:gd name="T17" fmla="*/ 1783541 h 712"/>
              <a:gd name="T18" fmla="*/ 723514 w 489"/>
              <a:gd name="T19" fmla="*/ 1764422 h 712"/>
              <a:gd name="T20" fmla="*/ 111940 w 489"/>
              <a:gd name="T21" fmla="*/ 1674289 h 712"/>
              <a:gd name="T22" fmla="*/ 742626 w 489"/>
              <a:gd name="T23" fmla="*/ 1709796 h 712"/>
              <a:gd name="T24" fmla="*/ 734435 w 489"/>
              <a:gd name="T25" fmla="*/ 1649707 h 712"/>
              <a:gd name="T26" fmla="*/ 90098 w 489"/>
              <a:gd name="T27" fmla="*/ 1597812 h 712"/>
              <a:gd name="T28" fmla="*/ 748086 w 489"/>
              <a:gd name="T29" fmla="*/ 1592350 h 712"/>
              <a:gd name="T30" fmla="*/ 720784 w 489"/>
              <a:gd name="T31" fmla="*/ 1540455 h 712"/>
              <a:gd name="T32" fmla="*/ 701672 w 489"/>
              <a:gd name="T33" fmla="*/ 1444859 h 712"/>
              <a:gd name="T34" fmla="*/ 677100 w 489"/>
              <a:gd name="T35" fmla="*/ 1436666 h 712"/>
              <a:gd name="T36" fmla="*/ 595193 w 489"/>
              <a:gd name="T37" fmla="*/ 1308294 h 712"/>
              <a:gd name="T38" fmla="*/ 597923 w 489"/>
              <a:gd name="T39" fmla="*/ 1280981 h 712"/>
              <a:gd name="T40" fmla="*/ 513285 w 489"/>
              <a:gd name="T41" fmla="*/ 1201773 h 712"/>
              <a:gd name="T42" fmla="*/ 464141 w 489"/>
              <a:gd name="T43" fmla="*/ 1119834 h 712"/>
              <a:gd name="T44" fmla="*/ 439569 w 489"/>
              <a:gd name="T45" fmla="*/ 1117103 h 712"/>
              <a:gd name="T46" fmla="*/ 335820 w 489"/>
              <a:gd name="T47" fmla="*/ 1002388 h 712"/>
              <a:gd name="T48" fmla="*/ 335820 w 489"/>
              <a:gd name="T49" fmla="*/ 977807 h 712"/>
              <a:gd name="T50" fmla="*/ 245722 w 489"/>
              <a:gd name="T51" fmla="*/ 904061 h 712"/>
              <a:gd name="T52" fmla="*/ 196577 w 489"/>
              <a:gd name="T53" fmla="*/ 819391 h 712"/>
              <a:gd name="T54" fmla="*/ 172005 w 489"/>
              <a:gd name="T55" fmla="*/ 816660 h 712"/>
              <a:gd name="T56" fmla="*/ 84637 w 489"/>
              <a:gd name="T57" fmla="*/ 691020 h 712"/>
              <a:gd name="T58" fmla="*/ 87368 w 489"/>
              <a:gd name="T59" fmla="*/ 666438 h 712"/>
              <a:gd name="T60" fmla="*/ 24572 w 489"/>
              <a:gd name="T61" fmla="*/ 568111 h 712"/>
              <a:gd name="T62" fmla="*/ 1324167 w 489"/>
              <a:gd name="T63" fmla="*/ 513485 h 712"/>
              <a:gd name="T64" fmla="*/ 10921 w 489"/>
              <a:gd name="T65" fmla="*/ 513485 h 712"/>
              <a:gd name="T66" fmla="*/ 0 w 489"/>
              <a:gd name="T67" fmla="*/ 415158 h 712"/>
              <a:gd name="T68" fmla="*/ 1291404 w 489"/>
              <a:gd name="T69" fmla="*/ 442471 h 712"/>
              <a:gd name="T70" fmla="*/ 16381 w 489"/>
              <a:gd name="T71" fmla="*/ 396039 h 712"/>
              <a:gd name="T72" fmla="*/ 1212227 w 489"/>
              <a:gd name="T73" fmla="*/ 357801 h 712"/>
              <a:gd name="T74" fmla="*/ 10921 w 489"/>
              <a:gd name="T75" fmla="*/ 300443 h 712"/>
              <a:gd name="T76" fmla="*/ 1176734 w 489"/>
              <a:gd name="T77" fmla="*/ 314100 h 712"/>
              <a:gd name="T78" fmla="*/ 1108478 w 489"/>
              <a:gd name="T79" fmla="*/ 245817 h 712"/>
              <a:gd name="T80" fmla="*/ 1105748 w 489"/>
              <a:gd name="T81" fmla="*/ 221236 h 712"/>
              <a:gd name="T82" fmla="*/ 1048413 w 489"/>
              <a:gd name="T83" fmla="*/ 199385 h 712"/>
              <a:gd name="T84" fmla="*/ 92828 w 489"/>
              <a:gd name="T85" fmla="*/ 144759 h 712"/>
              <a:gd name="T86" fmla="*/ 1001999 w 489"/>
              <a:gd name="T87" fmla="*/ 166610 h 712"/>
              <a:gd name="T88" fmla="*/ 920091 w 489"/>
              <a:gd name="T89" fmla="*/ 120177 h 712"/>
              <a:gd name="T90" fmla="*/ 911901 w 489"/>
              <a:gd name="T91" fmla="*/ 95596 h 712"/>
              <a:gd name="T92" fmla="*/ 851835 w 489"/>
              <a:gd name="T93" fmla="*/ 87402 h 712"/>
              <a:gd name="T94" fmla="*/ 234801 w 489"/>
              <a:gd name="T95" fmla="*/ 46432 h 712"/>
              <a:gd name="T96" fmla="*/ 797230 w 489"/>
              <a:gd name="T97" fmla="*/ 68283 h 712"/>
              <a:gd name="T98" fmla="*/ 707132 w 489"/>
              <a:gd name="T99" fmla="*/ 43701 h 712"/>
              <a:gd name="T100" fmla="*/ 693481 w 489"/>
              <a:gd name="T101" fmla="*/ 21850 h 712"/>
              <a:gd name="T102" fmla="*/ 633416 w 489"/>
              <a:gd name="T103" fmla="*/ 27313 h 712"/>
              <a:gd name="T104" fmla="*/ 398615 w 489"/>
              <a:gd name="T105" fmla="*/ 2731 h 712"/>
              <a:gd name="T106" fmla="*/ 540588 w 489"/>
              <a:gd name="T107" fmla="*/ 2731 h 712"/>
              <a:gd name="T108" fmla="*/ 425918 w 489"/>
              <a:gd name="T109" fmla="*/ 19119 h 712"/>
              <a:gd name="T110" fmla="*/ 518746 w 489"/>
              <a:gd name="T111" fmla="*/ 19119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grpSp>
        <p:nvGrpSpPr>
          <p:cNvPr id="12" name="bIg Eye"/>
          <p:cNvGrpSpPr/>
          <p:nvPr userDrawn="1"/>
        </p:nvGrpSpPr>
        <p:grpSpPr bwMode="black">
          <a:xfrm>
            <a:off x="2664722" y="2318584"/>
            <a:ext cx="961775" cy="568325"/>
            <a:chOff x="2665413" y="2318584"/>
            <a:chExt cx="962025" cy="568325"/>
          </a:xfrm>
          <a:solidFill>
            <a:schemeClr val="tx2"/>
          </a:solidFill>
        </p:grpSpPr>
        <p:sp>
          <p:nvSpPr>
            <p:cNvPr id="13"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14"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sp>
        <p:nvSpPr>
          <p:cNvPr id="15" name="Rectangle 8"/>
          <p:cNvSpPr>
            <a:spLocks noChangeArrowheads="1"/>
          </p:cNvSpPr>
          <p:nvPr userDrawn="1"/>
        </p:nvSpPr>
        <p:spPr bwMode="black">
          <a:xfrm>
            <a:off x="2177485" y="3695703"/>
            <a:ext cx="23807"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6" name="Freeform 9"/>
          <p:cNvSpPr>
            <a:spLocks/>
          </p:cNvSpPr>
          <p:nvPr userDrawn="1"/>
        </p:nvSpPr>
        <p:spPr bwMode="black">
          <a:xfrm>
            <a:off x="1856892" y="4246565"/>
            <a:ext cx="593571" cy="306387"/>
          </a:xfrm>
          <a:custGeom>
            <a:avLst/>
            <a:gdLst>
              <a:gd name="T0" fmla="*/ 593725 w 374"/>
              <a:gd name="T1" fmla="*/ 153988 h 193"/>
              <a:gd name="T2" fmla="*/ 552450 w 374"/>
              <a:gd name="T3" fmla="*/ 120650 h 193"/>
              <a:gd name="T4" fmla="*/ 552450 w 374"/>
              <a:gd name="T5" fmla="*/ 147638 h 193"/>
              <a:gd name="T6" fmla="*/ 427038 w 374"/>
              <a:gd name="T7" fmla="*/ 147638 h 193"/>
              <a:gd name="T8" fmla="*/ 317500 w 374"/>
              <a:gd name="T9" fmla="*/ 66675 h 193"/>
              <a:gd name="T10" fmla="*/ 317500 w 374"/>
              <a:gd name="T11" fmla="*/ 147638 h 193"/>
              <a:gd name="T12" fmla="*/ 196850 w 374"/>
              <a:gd name="T13" fmla="*/ 147638 h 193"/>
              <a:gd name="T14" fmla="*/ 0 w 374"/>
              <a:gd name="T15" fmla="*/ 0 h 193"/>
              <a:gd name="T16" fmla="*/ 0 w 374"/>
              <a:gd name="T17" fmla="*/ 306388 h 193"/>
              <a:gd name="T18" fmla="*/ 196850 w 374"/>
              <a:gd name="T19" fmla="*/ 158750 h 193"/>
              <a:gd name="T20" fmla="*/ 317500 w 374"/>
              <a:gd name="T21" fmla="*/ 158750 h 193"/>
              <a:gd name="T22" fmla="*/ 317500 w 374"/>
              <a:gd name="T23" fmla="*/ 241300 h 193"/>
              <a:gd name="T24" fmla="*/ 427038 w 374"/>
              <a:gd name="T25" fmla="*/ 158750 h 193"/>
              <a:gd name="T26" fmla="*/ 552450 w 374"/>
              <a:gd name="T27" fmla="*/ 158750 h 193"/>
              <a:gd name="T28" fmla="*/ 552450 w 374"/>
              <a:gd name="T29" fmla="*/ 184150 h 193"/>
              <a:gd name="T30" fmla="*/ 593725 w 374"/>
              <a:gd name="T31" fmla="*/ 153988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grpSp>
        <p:nvGrpSpPr>
          <p:cNvPr id="17" name="Group 10"/>
          <p:cNvGrpSpPr>
            <a:grpSpLocks/>
          </p:cNvGrpSpPr>
          <p:nvPr userDrawn="1"/>
        </p:nvGrpSpPr>
        <p:grpSpPr bwMode="black">
          <a:xfrm>
            <a:off x="1207777" y="3209928"/>
            <a:ext cx="982407" cy="684213"/>
            <a:chOff x="12080" y="32091"/>
            <a:chExt cx="9826" cy="6842"/>
          </a:xfrm>
        </p:grpSpPr>
        <p:sp>
          <p:nvSpPr>
            <p:cNvPr id="18" name="Freeform 149"/>
            <p:cNvSpPr>
              <a:spLocks noEditPoints="1"/>
            </p:cNvSpPr>
            <p:nvPr userDrawn="1"/>
          </p:nvSpPr>
          <p:spPr bwMode="black">
            <a:xfrm>
              <a:off x="12080" y="32202"/>
              <a:ext cx="1207" cy="1143"/>
            </a:xfrm>
            <a:custGeom>
              <a:avLst/>
              <a:gdLst>
                <a:gd name="T0" fmla="*/ 120650 w 76"/>
                <a:gd name="T1" fmla="*/ 114300 h 72"/>
                <a:gd name="T2" fmla="*/ 0 w 76"/>
                <a:gd name="T3" fmla="*/ 92075 h 72"/>
                <a:gd name="T4" fmla="*/ 76200 w 76"/>
                <a:gd name="T5" fmla="*/ 0 h 72"/>
                <a:gd name="T6" fmla="*/ 120650 w 76"/>
                <a:gd name="T7" fmla="*/ 114300 h 72"/>
                <a:gd name="T8" fmla="*/ 26988 w 76"/>
                <a:gd name="T9" fmla="*/ 80963 h 72"/>
                <a:gd name="T10" fmla="*/ 98425 w 76"/>
                <a:gd name="T11" fmla="*/ 95250 h 72"/>
                <a:gd name="T12" fmla="*/ 73025 w 76"/>
                <a:gd name="T13" fmla="*/ 30163 h 72"/>
                <a:gd name="T14" fmla="*/ 26988 w 76"/>
                <a:gd name="T15" fmla="*/ 80963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9" name="Freeform 150"/>
            <p:cNvSpPr>
              <a:spLocks noEditPoints="1"/>
            </p:cNvSpPr>
            <p:nvPr userDrawn="1"/>
          </p:nvSpPr>
          <p:spPr bwMode="black">
            <a:xfrm>
              <a:off x="12493" y="32091"/>
              <a:ext cx="9414" cy="6842"/>
            </a:xfrm>
            <a:custGeom>
              <a:avLst/>
              <a:gdLst>
                <a:gd name="T0" fmla="*/ 463872 w 345"/>
                <a:gd name="T1" fmla="*/ 667857 h 251"/>
                <a:gd name="T2" fmla="*/ 472058 w 345"/>
                <a:gd name="T3" fmla="*/ 684213 h 251"/>
                <a:gd name="T4" fmla="*/ 406570 w 345"/>
                <a:gd name="T5" fmla="*/ 662405 h 251"/>
                <a:gd name="T6" fmla="*/ 521174 w 345"/>
                <a:gd name="T7" fmla="*/ 684213 h 251"/>
                <a:gd name="T8" fmla="*/ 559375 w 345"/>
                <a:gd name="T9" fmla="*/ 676035 h 251"/>
                <a:gd name="T10" fmla="*/ 346540 w 345"/>
                <a:gd name="T11" fmla="*/ 667857 h 251"/>
                <a:gd name="T12" fmla="*/ 384741 w 345"/>
                <a:gd name="T13" fmla="*/ 678761 h 251"/>
                <a:gd name="T14" fmla="*/ 611220 w 345"/>
                <a:gd name="T15" fmla="*/ 646050 h 251"/>
                <a:gd name="T16" fmla="*/ 330168 w 345"/>
                <a:gd name="T17" fmla="*/ 662405 h 251"/>
                <a:gd name="T18" fmla="*/ 335625 w 345"/>
                <a:gd name="T19" fmla="*/ 646050 h 251"/>
                <a:gd name="T20" fmla="*/ 627592 w 345"/>
                <a:gd name="T21" fmla="*/ 640598 h 251"/>
                <a:gd name="T22" fmla="*/ 635778 w 345"/>
                <a:gd name="T23" fmla="*/ 656954 h 251"/>
                <a:gd name="T24" fmla="*/ 248308 w 345"/>
                <a:gd name="T25" fmla="*/ 610612 h 251"/>
                <a:gd name="T26" fmla="*/ 687623 w 345"/>
                <a:gd name="T27" fmla="*/ 632420 h 251"/>
                <a:gd name="T28" fmla="*/ 723095 w 345"/>
                <a:gd name="T29" fmla="*/ 613338 h 251"/>
                <a:gd name="T30" fmla="*/ 221022 w 345"/>
                <a:gd name="T31" fmla="*/ 613338 h 251"/>
                <a:gd name="T32" fmla="*/ 231936 w 345"/>
                <a:gd name="T33" fmla="*/ 599709 h 251"/>
                <a:gd name="T34" fmla="*/ 739467 w 345"/>
                <a:gd name="T35" fmla="*/ 605161 h 251"/>
                <a:gd name="T36" fmla="*/ 769482 w 345"/>
                <a:gd name="T37" fmla="*/ 580627 h 251"/>
                <a:gd name="T38" fmla="*/ 147348 w 345"/>
                <a:gd name="T39" fmla="*/ 556093 h 251"/>
                <a:gd name="T40" fmla="*/ 174634 w 345"/>
                <a:gd name="T41" fmla="*/ 580627 h 251"/>
                <a:gd name="T42" fmla="*/ 799498 w 345"/>
                <a:gd name="T43" fmla="*/ 528834 h 251"/>
                <a:gd name="T44" fmla="*/ 133704 w 345"/>
                <a:gd name="T45" fmla="*/ 542464 h 251"/>
                <a:gd name="T46" fmla="*/ 144619 w 345"/>
                <a:gd name="T47" fmla="*/ 528834 h 251"/>
                <a:gd name="T48" fmla="*/ 813141 w 345"/>
                <a:gd name="T49" fmla="*/ 515204 h 251"/>
                <a:gd name="T50" fmla="*/ 826784 w 345"/>
                <a:gd name="T51" fmla="*/ 526108 h 251"/>
                <a:gd name="T52" fmla="*/ 87317 w 345"/>
                <a:gd name="T53" fmla="*/ 455233 h 251"/>
                <a:gd name="T54" fmla="*/ 862257 w 345"/>
                <a:gd name="T55" fmla="*/ 482493 h 251"/>
                <a:gd name="T56" fmla="*/ 867714 w 345"/>
                <a:gd name="T57" fmla="*/ 438878 h 251"/>
                <a:gd name="T58" fmla="*/ 862257 w 345"/>
                <a:gd name="T59" fmla="*/ 482493 h 251"/>
                <a:gd name="T60" fmla="*/ 60031 w 345"/>
                <a:gd name="T61" fmla="*/ 406166 h 251"/>
                <a:gd name="T62" fmla="*/ 892272 w 345"/>
                <a:gd name="T63" fmla="*/ 430700 h 251"/>
                <a:gd name="T64" fmla="*/ 908644 w 345"/>
                <a:gd name="T65" fmla="*/ 395262 h 251"/>
                <a:gd name="T66" fmla="*/ 21829 w 345"/>
                <a:gd name="T67" fmla="*/ 359825 h 251"/>
                <a:gd name="T68" fmla="*/ 35473 w 345"/>
                <a:gd name="T69" fmla="*/ 397988 h 251"/>
                <a:gd name="T70" fmla="*/ 908644 w 345"/>
                <a:gd name="T71" fmla="*/ 335292 h 251"/>
                <a:gd name="T72" fmla="*/ 16372 w 345"/>
                <a:gd name="T73" fmla="*/ 340744 h 251"/>
                <a:gd name="T74" fmla="*/ 32744 w 345"/>
                <a:gd name="T75" fmla="*/ 338018 h 251"/>
                <a:gd name="T76" fmla="*/ 914101 w 345"/>
                <a:gd name="T77" fmla="*/ 318936 h 251"/>
                <a:gd name="T78" fmla="*/ 930473 w 345"/>
                <a:gd name="T79" fmla="*/ 321662 h 251"/>
                <a:gd name="T80" fmla="*/ 16372 w 345"/>
                <a:gd name="T81" fmla="*/ 245335 h 251"/>
                <a:gd name="T82" fmla="*/ 938659 w 345"/>
                <a:gd name="T83" fmla="*/ 264417 h 251"/>
                <a:gd name="T84" fmla="*/ 941388 w 345"/>
                <a:gd name="T85" fmla="*/ 226254 h 251"/>
                <a:gd name="T86" fmla="*/ 0 w 345"/>
                <a:gd name="T87" fmla="*/ 212624 h 251"/>
                <a:gd name="T88" fmla="*/ 16372 w 345"/>
                <a:gd name="T89" fmla="*/ 212624 h 251"/>
                <a:gd name="T90" fmla="*/ 925016 w 345"/>
                <a:gd name="T91" fmla="*/ 207172 h 251"/>
                <a:gd name="T92" fmla="*/ 941388 w 345"/>
                <a:gd name="T93" fmla="*/ 207172 h 251"/>
                <a:gd name="T94" fmla="*/ 0 w 345"/>
                <a:gd name="T95" fmla="*/ 169009 h 251"/>
                <a:gd name="T96" fmla="*/ 19101 w 345"/>
                <a:gd name="T97" fmla="*/ 171735 h 251"/>
                <a:gd name="T98" fmla="*/ 933202 w 345"/>
                <a:gd name="T99" fmla="*/ 109038 h 251"/>
                <a:gd name="T100" fmla="*/ 911373 w 345"/>
                <a:gd name="T101" fmla="*/ 95408 h 251"/>
                <a:gd name="T102" fmla="*/ 927745 w 345"/>
                <a:gd name="T103" fmla="*/ 89956 h 251"/>
                <a:gd name="T104" fmla="*/ 881357 w 345"/>
                <a:gd name="T105" fmla="*/ 8178 h 251"/>
                <a:gd name="T106" fmla="*/ 895001 w 345"/>
                <a:gd name="T107" fmla="*/ 40889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20" name="Group 11"/>
          <p:cNvGrpSpPr>
            <a:grpSpLocks/>
          </p:cNvGrpSpPr>
          <p:nvPr userDrawn="1"/>
        </p:nvGrpSpPr>
        <p:grpSpPr bwMode="black">
          <a:xfrm>
            <a:off x="1739448" y="3017839"/>
            <a:ext cx="1122070" cy="977900"/>
            <a:chOff x="17399" y="30170"/>
            <a:chExt cx="11223" cy="9779"/>
          </a:xfrm>
        </p:grpSpPr>
        <p:sp>
          <p:nvSpPr>
            <p:cNvPr id="21" name="Freeform 147"/>
            <p:cNvSpPr>
              <a:spLocks/>
            </p:cNvSpPr>
            <p:nvPr userDrawn="1"/>
          </p:nvSpPr>
          <p:spPr bwMode="black">
            <a:xfrm>
              <a:off x="17399" y="34155"/>
              <a:ext cx="9255" cy="5794"/>
            </a:xfrm>
            <a:custGeom>
              <a:avLst/>
              <a:gdLst>
                <a:gd name="T0" fmla="*/ 912813 w 583"/>
                <a:gd name="T1" fmla="*/ 579438 h 365"/>
                <a:gd name="T2" fmla="*/ 0 w 583"/>
                <a:gd name="T3" fmla="*/ 22225 h 365"/>
                <a:gd name="T4" fmla="*/ 14288 w 583"/>
                <a:gd name="T5" fmla="*/ 0 h 365"/>
                <a:gd name="T6" fmla="*/ 925513 w 583"/>
                <a:gd name="T7" fmla="*/ 557213 h 365"/>
                <a:gd name="T8" fmla="*/ 912813 w 583"/>
                <a:gd name="T9" fmla="*/ 579438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22" name="Freeform 148"/>
            <p:cNvSpPr>
              <a:spLocks/>
            </p:cNvSpPr>
            <p:nvPr userDrawn="1"/>
          </p:nvSpPr>
          <p:spPr bwMode="black">
            <a:xfrm>
              <a:off x="20018" y="30170"/>
              <a:ext cx="8604" cy="6811"/>
            </a:xfrm>
            <a:custGeom>
              <a:avLst/>
              <a:gdLst>
                <a:gd name="T0" fmla="*/ 844550 w 542"/>
                <a:gd name="T1" fmla="*/ 681038 h 429"/>
                <a:gd name="T2" fmla="*/ 0 w 542"/>
                <a:gd name="T3" fmla="*/ 19050 h 429"/>
                <a:gd name="T4" fmla="*/ 17463 w 542"/>
                <a:gd name="T5" fmla="*/ 0 h 429"/>
                <a:gd name="T6" fmla="*/ 860425 w 542"/>
                <a:gd name="T7" fmla="*/ 661988 h 429"/>
                <a:gd name="T8" fmla="*/ 844550 w 542"/>
                <a:gd name="T9" fmla="*/ 681038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23" name="Group 12"/>
          <p:cNvGrpSpPr>
            <a:grpSpLocks/>
          </p:cNvGrpSpPr>
          <p:nvPr userDrawn="1"/>
        </p:nvGrpSpPr>
        <p:grpSpPr bwMode="black">
          <a:xfrm>
            <a:off x="1472821" y="2813054"/>
            <a:ext cx="626899" cy="773113"/>
            <a:chOff x="14732" y="28122"/>
            <a:chExt cx="6270" cy="7731"/>
          </a:xfrm>
        </p:grpSpPr>
        <p:sp>
          <p:nvSpPr>
            <p:cNvPr id="24" name="Freeform 145"/>
            <p:cNvSpPr>
              <a:spLocks noEditPoints="1"/>
            </p:cNvSpPr>
            <p:nvPr userDrawn="1"/>
          </p:nvSpPr>
          <p:spPr bwMode="black">
            <a:xfrm>
              <a:off x="19780" y="28122"/>
              <a:ext cx="1222" cy="1159"/>
            </a:xfrm>
            <a:custGeom>
              <a:avLst/>
              <a:gdLst>
                <a:gd name="T0" fmla="*/ 0 w 77"/>
                <a:gd name="T1" fmla="*/ 115888 h 73"/>
                <a:gd name="T2" fmla="*/ 49213 w 77"/>
                <a:gd name="T3" fmla="*/ 0 h 73"/>
                <a:gd name="T4" fmla="*/ 122238 w 77"/>
                <a:gd name="T5" fmla="*/ 101600 h 73"/>
                <a:gd name="T6" fmla="*/ 0 w 77"/>
                <a:gd name="T7" fmla="*/ 115888 h 73"/>
                <a:gd name="T8" fmla="*/ 52388 w 77"/>
                <a:gd name="T9" fmla="*/ 30163 h 73"/>
                <a:gd name="T10" fmla="*/ 23813 w 77"/>
                <a:gd name="T11" fmla="*/ 98425 h 73"/>
                <a:gd name="T12" fmla="*/ 95250 w 77"/>
                <a:gd name="T13" fmla="*/ 90488 h 73"/>
                <a:gd name="T14" fmla="*/ 52388 w 77"/>
                <a:gd name="T15" fmla="*/ 30163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25" name="Freeform 146"/>
            <p:cNvSpPr>
              <a:spLocks noEditPoints="1"/>
            </p:cNvSpPr>
            <p:nvPr userDrawn="1"/>
          </p:nvSpPr>
          <p:spPr bwMode="black">
            <a:xfrm>
              <a:off x="14732" y="28345"/>
              <a:ext cx="5095" cy="7509"/>
            </a:xfrm>
            <a:custGeom>
              <a:avLst/>
              <a:gdLst>
                <a:gd name="T0" fmla="*/ 226181 w 187"/>
                <a:gd name="T1" fmla="*/ 737235 h 275"/>
                <a:gd name="T2" fmla="*/ 269782 w 187"/>
                <a:gd name="T3" fmla="*/ 734505 h 275"/>
                <a:gd name="T4" fmla="*/ 209830 w 187"/>
                <a:gd name="T5" fmla="*/ 729044 h 275"/>
                <a:gd name="T6" fmla="*/ 185305 w 187"/>
                <a:gd name="T7" fmla="*/ 693547 h 275"/>
                <a:gd name="T8" fmla="*/ 209830 w 187"/>
                <a:gd name="T9" fmla="*/ 729044 h 275"/>
                <a:gd name="T10" fmla="*/ 133528 w 187"/>
                <a:gd name="T11" fmla="*/ 677164 h 275"/>
                <a:gd name="T12" fmla="*/ 141704 w 187"/>
                <a:gd name="T13" fmla="*/ 660781 h 275"/>
                <a:gd name="T14" fmla="*/ 171679 w 187"/>
                <a:gd name="T15" fmla="*/ 682625 h 275"/>
                <a:gd name="T16" fmla="*/ 114453 w 187"/>
                <a:gd name="T17" fmla="*/ 658051 h 275"/>
                <a:gd name="T18" fmla="*/ 103553 w 187"/>
                <a:gd name="T19" fmla="*/ 619824 h 275"/>
                <a:gd name="T20" fmla="*/ 114453 w 187"/>
                <a:gd name="T21" fmla="*/ 658051 h 275"/>
                <a:gd name="T22" fmla="*/ 54501 w 187"/>
                <a:gd name="T23" fmla="*/ 581597 h 275"/>
                <a:gd name="T24" fmla="*/ 89927 w 187"/>
                <a:gd name="T25" fmla="*/ 603441 h 275"/>
                <a:gd name="T26" fmla="*/ 46326 w 187"/>
                <a:gd name="T27" fmla="*/ 565214 h 275"/>
                <a:gd name="T28" fmla="*/ 46326 w 187"/>
                <a:gd name="T29" fmla="*/ 524256 h 275"/>
                <a:gd name="T30" fmla="*/ 46326 w 187"/>
                <a:gd name="T31" fmla="*/ 565214 h 275"/>
                <a:gd name="T32" fmla="*/ 10900 w 187"/>
                <a:gd name="T33" fmla="*/ 475107 h 275"/>
                <a:gd name="T34" fmla="*/ 38151 w 187"/>
                <a:gd name="T35" fmla="*/ 505143 h 275"/>
                <a:gd name="T36" fmla="*/ 8175 w 187"/>
                <a:gd name="T37" fmla="*/ 455994 h 275"/>
                <a:gd name="T38" fmla="*/ 19075 w 187"/>
                <a:gd name="T39" fmla="*/ 415036 h 275"/>
                <a:gd name="T40" fmla="*/ 8175 w 187"/>
                <a:gd name="T41" fmla="*/ 455994 h 275"/>
                <a:gd name="T42" fmla="*/ 0 w 187"/>
                <a:gd name="T43" fmla="*/ 385001 h 275"/>
                <a:gd name="T44" fmla="*/ 19075 w 187"/>
                <a:gd name="T45" fmla="*/ 357696 h 275"/>
                <a:gd name="T46" fmla="*/ 19075 w 187"/>
                <a:gd name="T47" fmla="*/ 395923 h 275"/>
                <a:gd name="T48" fmla="*/ 21801 w 187"/>
                <a:gd name="T49" fmla="*/ 341313 h 275"/>
                <a:gd name="T50" fmla="*/ 10900 w 187"/>
                <a:gd name="T51" fmla="*/ 300355 h 275"/>
                <a:gd name="T52" fmla="*/ 21801 w 187"/>
                <a:gd name="T53" fmla="*/ 341313 h 275"/>
                <a:gd name="T54" fmla="*/ 16350 w 187"/>
                <a:gd name="T55" fmla="*/ 281242 h 275"/>
                <a:gd name="T56" fmla="*/ 43601 w 187"/>
                <a:gd name="T57" fmla="*/ 251206 h 275"/>
                <a:gd name="T58" fmla="*/ 51776 w 187"/>
                <a:gd name="T59" fmla="*/ 232093 h 275"/>
                <a:gd name="T60" fmla="*/ 54501 w 187"/>
                <a:gd name="T61" fmla="*/ 191135 h 275"/>
                <a:gd name="T62" fmla="*/ 51776 w 187"/>
                <a:gd name="T63" fmla="*/ 232093 h 275"/>
                <a:gd name="T64" fmla="*/ 65402 w 187"/>
                <a:gd name="T65" fmla="*/ 174752 h 275"/>
                <a:gd name="T66" fmla="*/ 100828 w 187"/>
                <a:gd name="T67" fmla="*/ 152908 h 275"/>
                <a:gd name="T68" fmla="*/ 111728 w 187"/>
                <a:gd name="T69" fmla="*/ 139256 h 275"/>
                <a:gd name="T70" fmla="*/ 128078 w 187"/>
                <a:gd name="T71" fmla="*/ 101029 h 275"/>
                <a:gd name="T72" fmla="*/ 111728 w 187"/>
                <a:gd name="T73" fmla="*/ 139256 h 275"/>
                <a:gd name="T74" fmla="*/ 141704 w 187"/>
                <a:gd name="T75" fmla="*/ 87376 h 275"/>
                <a:gd name="T76" fmla="*/ 182580 w 187"/>
                <a:gd name="T77" fmla="*/ 79185 h 275"/>
                <a:gd name="T78" fmla="*/ 198930 w 187"/>
                <a:gd name="T79" fmla="*/ 68263 h 275"/>
                <a:gd name="T80" fmla="*/ 223456 w 187"/>
                <a:gd name="T81" fmla="*/ 35497 h 275"/>
                <a:gd name="T82" fmla="*/ 198930 w 187"/>
                <a:gd name="T83" fmla="*/ 68263 h 275"/>
                <a:gd name="T84" fmla="*/ 242531 w 187"/>
                <a:gd name="T85" fmla="*/ 27305 h 275"/>
                <a:gd name="T86" fmla="*/ 283407 w 187"/>
                <a:gd name="T87" fmla="*/ 32766 h 275"/>
                <a:gd name="T88" fmla="*/ 504138 w 187"/>
                <a:gd name="T89" fmla="*/ 38227 h 275"/>
                <a:gd name="T90" fmla="*/ 471437 w 187"/>
                <a:gd name="T91" fmla="*/ 10922 h 275"/>
                <a:gd name="T92" fmla="*/ 504138 w 187"/>
                <a:gd name="T93" fmla="*/ 38227 h 275"/>
                <a:gd name="T94" fmla="*/ 297033 w 187"/>
                <a:gd name="T95" fmla="*/ 10922 h 275"/>
                <a:gd name="T96" fmla="*/ 337909 w 187"/>
                <a:gd name="T97" fmla="*/ 21844 h 275"/>
                <a:gd name="T98" fmla="*/ 449636 w 187"/>
                <a:gd name="T99" fmla="*/ 24575 h 275"/>
                <a:gd name="T100" fmla="*/ 414211 w 187"/>
                <a:gd name="T101" fmla="*/ 2731 h 275"/>
                <a:gd name="T102" fmla="*/ 449636 w 187"/>
                <a:gd name="T103" fmla="*/ 24575 h 275"/>
                <a:gd name="T104" fmla="*/ 356984 w 187"/>
                <a:gd name="T105" fmla="*/ 2731 h 275"/>
                <a:gd name="T106" fmla="*/ 395135 w 187"/>
                <a:gd name="T107" fmla="*/ 19114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26" name="Big Wheel 1"/>
          <p:cNvGrpSpPr/>
          <p:nvPr userDrawn="1"/>
        </p:nvGrpSpPr>
        <p:grpSpPr bwMode="black">
          <a:xfrm>
            <a:off x="1572806" y="2958348"/>
            <a:ext cx="545958" cy="506413"/>
            <a:chOff x="1573213" y="2958346"/>
            <a:chExt cx="546100" cy="506413"/>
          </a:xfrm>
          <a:solidFill>
            <a:schemeClr val="accent4"/>
          </a:solidFill>
        </p:grpSpPr>
        <p:sp>
          <p:nvSpPr>
            <p:cNvPr id="27"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nvGrpSpPr>
            <p:cNvPr id="28" name="Pin wheel 1"/>
            <p:cNvGrpSpPr/>
            <p:nvPr/>
          </p:nvGrpSpPr>
          <p:grpSpPr bwMode="black">
            <a:xfrm>
              <a:off x="1697038" y="3050421"/>
              <a:ext cx="322263" cy="325438"/>
              <a:chOff x="1697038" y="3050421"/>
              <a:chExt cx="322263" cy="325438"/>
            </a:xfrm>
            <a:grpFill/>
          </p:grpSpPr>
          <p:sp>
            <p:nvSpPr>
              <p:cNvPr id="29"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30" name="Rectangle 20"/>
              <p:cNvSpPr>
                <a:spLocks noChangeArrowheads="1"/>
              </p:cNvSpPr>
              <p:nvPr/>
            </p:nvSpPr>
            <p:spPr bwMode="black">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31" name="Rectangle 21"/>
              <p:cNvSpPr>
                <a:spLocks noChangeArrowheads="1"/>
              </p:cNvSpPr>
              <p:nvPr/>
            </p:nvSpPr>
            <p:spPr bwMode="black">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32" name="Rectangle 22"/>
              <p:cNvSpPr>
                <a:spLocks noChangeArrowheads="1"/>
              </p:cNvSpPr>
              <p:nvPr/>
            </p:nvSpPr>
            <p:spPr bwMode="black">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33" name="Rectangle 23"/>
              <p:cNvSpPr>
                <a:spLocks noChangeArrowheads="1"/>
              </p:cNvSpPr>
              <p:nvPr/>
            </p:nvSpPr>
            <p:spPr bwMode="black">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34"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35"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36"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37"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grpSp>
      <p:grpSp>
        <p:nvGrpSpPr>
          <p:cNvPr id="38" name="Small Wheel 1"/>
          <p:cNvGrpSpPr/>
          <p:nvPr userDrawn="1"/>
        </p:nvGrpSpPr>
        <p:grpSpPr bwMode="black">
          <a:xfrm>
            <a:off x="2558385" y="3645735"/>
            <a:ext cx="390424" cy="379413"/>
            <a:chOff x="2559051" y="3645734"/>
            <a:chExt cx="390525" cy="379413"/>
          </a:xfrm>
          <a:solidFill>
            <a:schemeClr val="accent4"/>
          </a:solidFill>
        </p:grpSpPr>
        <p:sp>
          <p:nvSpPr>
            <p:cNvPr id="39"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nvGrpSpPr>
            <p:cNvPr id="40" name="Pin wheel 2"/>
            <p:cNvGrpSpPr/>
            <p:nvPr/>
          </p:nvGrpSpPr>
          <p:grpSpPr bwMode="black">
            <a:xfrm>
              <a:off x="2627313" y="3709234"/>
              <a:ext cx="254000" cy="252413"/>
              <a:chOff x="2627313" y="3709234"/>
              <a:chExt cx="254000" cy="252413"/>
            </a:xfrm>
            <a:grpFill/>
          </p:grpSpPr>
          <p:sp>
            <p:nvSpPr>
              <p:cNvPr id="41"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42" name="Rectangle 30"/>
              <p:cNvSpPr>
                <a:spLocks noChangeArrowheads="1"/>
              </p:cNvSpPr>
              <p:nvPr/>
            </p:nvSpPr>
            <p:spPr bwMode="black">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43" name="Rectangle 31"/>
              <p:cNvSpPr>
                <a:spLocks noChangeArrowheads="1"/>
              </p:cNvSpPr>
              <p:nvPr/>
            </p:nvSpPr>
            <p:spPr bwMode="black">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44" name="Rectangle 32"/>
              <p:cNvSpPr>
                <a:spLocks noChangeArrowheads="1"/>
              </p:cNvSpPr>
              <p:nvPr/>
            </p:nvSpPr>
            <p:spPr bwMode="black">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45" name="Rectangle 33"/>
              <p:cNvSpPr>
                <a:spLocks noChangeArrowheads="1"/>
              </p:cNvSpPr>
              <p:nvPr/>
            </p:nvSpPr>
            <p:spPr bwMode="black">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solidFill>
                    <a:prstClr val="black"/>
                  </a:solidFill>
                </a:endParaRPr>
              </a:p>
            </p:txBody>
          </p:sp>
          <p:sp>
            <p:nvSpPr>
              <p:cNvPr id="46"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47"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48"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49"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grpSp>
      <p:pic>
        <p:nvPicPr>
          <p:cNvPr id="50" name="Spike Glob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991523" y="3533777"/>
            <a:ext cx="720538" cy="727075"/>
          </a:xfrm>
          <a:prstGeom prst="rect">
            <a:avLst/>
          </a:prstGeom>
          <a:noFill/>
          <a:ln>
            <a:noFill/>
          </a:ln>
          <a:effectLst/>
          <a:extLst>
            <a:ext uri="{909E8E84-426E-40dd-AFC4-6F175D3DCCD1}">
              <a14:hiddenFill xmlns="" xmlns:a14="http://schemas.microsoft.com/office/drawing/2010/main">
                <a:solidFill>
                  <a:srgbClr val="70CFEE"/>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00ACBD"/>
                  </a:outerShdw>
                </a:effectLst>
              </a14:hiddenEffects>
            </a:ext>
          </a:extLst>
        </p:spPr>
      </p:pic>
      <p:grpSp>
        <p:nvGrpSpPr>
          <p:cNvPr id="51" name="Group 16"/>
          <p:cNvGrpSpPr>
            <a:grpSpLocks/>
          </p:cNvGrpSpPr>
          <p:nvPr userDrawn="1"/>
        </p:nvGrpSpPr>
        <p:grpSpPr bwMode="black">
          <a:xfrm>
            <a:off x="6570542" y="3146427"/>
            <a:ext cx="868137" cy="585788"/>
            <a:chOff x="65715" y="31460"/>
            <a:chExt cx="8691" cy="5863"/>
          </a:xfrm>
        </p:grpSpPr>
        <p:sp>
          <p:nvSpPr>
            <p:cNvPr id="52" name="Freeform 143"/>
            <p:cNvSpPr>
              <a:spLocks noEditPoints="1"/>
            </p:cNvSpPr>
            <p:nvPr userDrawn="1"/>
          </p:nvSpPr>
          <p:spPr bwMode="black">
            <a:xfrm>
              <a:off x="66221" y="31460"/>
              <a:ext cx="8186" cy="5864"/>
            </a:xfrm>
            <a:custGeom>
              <a:avLst/>
              <a:gdLst>
                <a:gd name="T0" fmla="*/ 431891 w 362"/>
                <a:gd name="T1" fmla="*/ 563713 h 259"/>
                <a:gd name="T2" fmla="*/ 492944 w 362"/>
                <a:gd name="T3" fmla="*/ 586352 h 259"/>
                <a:gd name="T4" fmla="*/ 533646 w 362"/>
                <a:gd name="T5" fmla="*/ 584088 h 259"/>
                <a:gd name="T6" fmla="*/ 366316 w 362"/>
                <a:gd name="T7" fmla="*/ 572769 h 259"/>
                <a:gd name="T8" fmla="*/ 407018 w 362"/>
                <a:gd name="T9" fmla="*/ 581824 h 259"/>
                <a:gd name="T10" fmla="*/ 590176 w 362"/>
                <a:gd name="T11" fmla="*/ 552393 h 259"/>
                <a:gd name="T12" fmla="*/ 343704 w 362"/>
                <a:gd name="T13" fmla="*/ 568241 h 259"/>
                <a:gd name="T14" fmla="*/ 348226 w 362"/>
                <a:gd name="T15" fmla="*/ 550129 h 259"/>
                <a:gd name="T16" fmla="*/ 610527 w 362"/>
                <a:gd name="T17" fmla="*/ 545602 h 259"/>
                <a:gd name="T18" fmla="*/ 617310 w 362"/>
                <a:gd name="T19" fmla="*/ 563713 h 259"/>
                <a:gd name="T20" fmla="*/ 255517 w 362"/>
                <a:gd name="T21" fmla="*/ 513907 h 259"/>
                <a:gd name="T22" fmla="*/ 676102 w 362"/>
                <a:gd name="T23" fmla="*/ 534282 h 259"/>
                <a:gd name="T24" fmla="*/ 707759 w 362"/>
                <a:gd name="T25" fmla="*/ 511643 h 259"/>
                <a:gd name="T26" fmla="*/ 192203 w 362"/>
                <a:gd name="T27" fmla="*/ 500324 h 259"/>
                <a:gd name="T28" fmla="*/ 226121 w 362"/>
                <a:gd name="T29" fmla="*/ 520699 h 259"/>
                <a:gd name="T30" fmla="*/ 737154 w 362"/>
                <a:gd name="T31" fmla="*/ 452781 h 259"/>
                <a:gd name="T32" fmla="*/ 171852 w 362"/>
                <a:gd name="T33" fmla="*/ 486740 h 259"/>
                <a:gd name="T34" fmla="*/ 185419 w 362"/>
                <a:gd name="T35" fmla="*/ 470893 h 259"/>
                <a:gd name="T36" fmla="*/ 750722 w 362"/>
                <a:gd name="T37" fmla="*/ 434670 h 259"/>
                <a:gd name="T38" fmla="*/ 766550 w 362"/>
                <a:gd name="T39" fmla="*/ 445990 h 259"/>
                <a:gd name="T40" fmla="*/ 113060 w 362"/>
                <a:gd name="T41" fmla="*/ 402976 h 259"/>
                <a:gd name="T42" fmla="*/ 83665 w 362"/>
                <a:gd name="T43" fmla="*/ 396184 h 259"/>
                <a:gd name="T44" fmla="*/ 99493 w 362"/>
                <a:gd name="T45" fmla="*/ 384864 h 259"/>
                <a:gd name="T46" fmla="*/ 780117 w 362"/>
                <a:gd name="T47" fmla="*/ 382600 h 259"/>
                <a:gd name="T48" fmla="*/ 798207 w 362"/>
                <a:gd name="T49" fmla="*/ 391656 h 259"/>
                <a:gd name="T50" fmla="*/ 52008 w 362"/>
                <a:gd name="T51" fmla="*/ 298836 h 259"/>
                <a:gd name="T52" fmla="*/ 816297 w 362"/>
                <a:gd name="T53" fmla="*/ 328267 h 259"/>
                <a:gd name="T54" fmla="*/ 798207 w 362"/>
                <a:gd name="T55" fmla="*/ 287516 h 259"/>
                <a:gd name="T56" fmla="*/ 816297 w 362"/>
                <a:gd name="T57" fmla="*/ 328267 h 259"/>
                <a:gd name="T58" fmla="*/ 33918 w 362"/>
                <a:gd name="T59" fmla="*/ 242238 h 259"/>
                <a:gd name="T60" fmla="*/ 795946 w 362"/>
                <a:gd name="T61" fmla="*/ 267141 h 259"/>
                <a:gd name="T62" fmla="*/ 816297 w 362"/>
                <a:gd name="T63" fmla="*/ 262613 h 259"/>
                <a:gd name="T64" fmla="*/ 4522 w 362"/>
                <a:gd name="T65" fmla="*/ 183376 h 259"/>
                <a:gd name="T66" fmla="*/ 9045 w 362"/>
                <a:gd name="T67" fmla="*/ 221863 h 259"/>
                <a:gd name="T68" fmla="*/ 782379 w 362"/>
                <a:gd name="T69" fmla="*/ 165265 h 259"/>
                <a:gd name="T70" fmla="*/ 2261 w 362"/>
                <a:gd name="T71" fmla="*/ 160737 h 259"/>
                <a:gd name="T72" fmla="*/ 22612 w 362"/>
                <a:gd name="T73" fmla="*/ 158474 h 259"/>
                <a:gd name="T74" fmla="*/ 730371 w 362"/>
                <a:gd name="T75" fmla="*/ 124515 h 259"/>
                <a:gd name="T76" fmla="*/ 752983 w 362"/>
                <a:gd name="T77" fmla="*/ 156210 h 259"/>
                <a:gd name="T78" fmla="*/ 698714 w 362"/>
                <a:gd name="T79" fmla="*/ 67917 h 259"/>
                <a:gd name="T80" fmla="*/ 669318 w 362"/>
                <a:gd name="T81" fmla="*/ 70181 h 259"/>
                <a:gd name="T82" fmla="*/ 678363 w 362"/>
                <a:gd name="T83" fmla="*/ 54334 h 259"/>
                <a:gd name="T84" fmla="*/ 581131 w 362"/>
                <a:gd name="T85" fmla="*/ 29431 h 259"/>
                <a:gd name="T86" fmla="*/ 615049 w 362"/>
                <a:gd name="T87" fmla="*/ 40750 h 259"/>
                <a:gd name="T88" fmla="*/ 522339 w 362"/>
                <a:gd name="T89" fmla="*/ 0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53" name="Freeform 144"/>
            <p:cNvSpPr>
              <a:spLocks noEditPoints="1"/>
            </p:cNvSpPr>
            <p:nvPr userDrawn="1"/>
          </p:nvSpPr>
          <p:spPr bwMode="black">
            <a:xfrm>
              <a:off x="65715" y="31512"/>
              <a:ext cx="1155" cy="1012"/>
            </a:xfrm>
            <a:custGeom>
              <a:avLst/>
              <a:gdLst>
                <a:gd name="T0" fmla="*/ 0 w 89"/>
                <a:gd name="T1" fmla="*/ 101185 h 78"/>
                <a:gd name="T2" fmla="*/ 57079 w 89"/>
                <a:gd name="T3" fmla="*/ 0 h 78"/>
                <a:gd name="T4" fmla="*/ 115455 w 89"/>
                <a:gd name="T5" fmla="*/ 98591 h 78"/>
                <a:gd name="T6" fmla="*/ 0 w 89"/>
                <a:gd name="T7" fmla="*/ 101185 h 78"/>
                <a:gd name="T8" fmla="*/ 57079 w 89"/>
                <a:gd name="T9" fmla="*/ 37620 h 78"/>
                <a:gd name="T10" fmla="*/ 35026 w 89"/>
                <a:gd name="T11" fmla="*/ 80429 h 78"/>
                <a:gd name="T12" fmla="*/ 81727 w 89"/>
                <a:gd name="T13" fmla="*/ 80429 h 78"/>
                <a:gd name="T14" fmla="*/ 57079 w 89"/>
                <a:gd name="T15" fmla="*/ 3762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sp>
        <p:nvSpPr>
          <p:cNvPr id="54" name="Freeform 17"/>
          <p:cNvSpPr>
            <a:spLocks/>
          </p:cNvSpPr>
          <p:nvPr userDrawn="1"/>
        </p:nvSpPr>
        <p:spPr bwMode="black">
          <a:xfrm>
            <a:off x="6797494" y="2479678"/>
            <a:ext cx="974471" cy="971551"/>
          </a:xfrm>
          <a:custGeom>
            <a:avLst/>
            <a:gdLst>
              <a:gd name="T0" fmla="*/ 488894 w 431"/>
              <a:gd name="T1" fmla="*/ 971633 h 430"/>
              <a:gd name="T2" fmla="*/ 0 w 431"/>
              <a:gd name="T3" fmla="*/ 485816 h 430"/>
              <a:gd name="T4" fmla="*/ 488894 w 431"/>
              <a:gd name="T5" fmla="*/ 0 h 430"/>
              <a:gd name="T6" fmla="*/ 848774 w 431"/>
              <a:gd name="T7" fmla="*/ 158173 h 430"/>
              <a:gd name="T8" fmla="*/ 832930 w 431"/>
              <a:gd name="T9" fmla="*/ 171730 h 430"/>
              <a:gd name="T10" fmla="*/ 488894 w 431"/>
              <a:gd name="T11" fmla="*/ 18077 h 430"/>
              <a:gd name="T12" fmla="*/ 20371 w 431"/>
              <a:gd name="T13" fmla="*/ 485816 h 430"/>
              <a:gd name="T14" fmla="*/ 488894 w 431"/>
              <a:gd name="T15" fmla="*/ 951296 h 430"/>
              <a:gd name="T16" fmla="*/ 955153 w 431"/>
              <a:gd name="T17" fmla="*/ 485816 h 430"/>
              <a:gd name="T18" fmla="*/ 914412 w 431"/>
              <a:gd name="T19" fmla="*/ 296009 h 430"/>
              <a:gd name="T20" fmla="*/ 932519 w 431"/>
              <a:gd name="T21" fmla="*/ 286971 h 430"/>
              <a:gd name="T22" fmla="*/ 975524 w 431"/>
              <a:gd name="T23" fmla="*/ 485816 h 430"/>
              <a:gd name="T24" fmla="*/ 488894 w 431"/>
              <a:gd name="T25" fmla="*/ 971633 h 4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55" name="Freeform 18"/>
          <p:cNvSpPr>
            <a:spLocks noEditPoints="1"/>
          </p:cNvSpPr>
          <p:nvPr userDrawn="1"/>
        </p:nvSpPr>
        <p:spPr bwMode="black">
          <a:xfrm>
            <a:off x="7446614" y="2136778"/>
            <a:ext cx="804653" cy="808039"/>
          </a:xfrm>
          <a:custGeom>
            <a:avLst/>
            <a:gdLst>
              <a:gd name="T0" fmla="*/ 448051 w 356"/>
              <a:gd name="T1" fmla="*/ 805916 h 357"/>
              <a:gd name="T2" fmla="*/ 384690 w 356"/>
              <a:gd name="T3" fmla="*/ 805916 h 357"/>
              <a:gd name="T4" fmla="*/ 386953 w 356"/>
              <a:gd name="T5" fmla="*/ 787806 h 357"/>
              <a:gd name="T6" fmla="*/ 468417 w 356"/>
              <a:gd name="T7" fmla="*/ 783278 h 357"/>
              <a:gd name="T8" fmla="*/ 323592 w 356"/>
              <a:gd name="T9" fmla="*/ 799125 h 357"/>
              <a:gd name="T10" fmla="*/ 323592 w 356"/>
              <a:gd name="T11" fmla="*/ 799125 h 357"/>
              <a:gd name="T12" fmla="*/ 570246 w 356"/>
              <a:gd name="T13" fmla="*/ 771959 h 357"/>
              <a:gd name="T14" fmla="*/ 233077 w 356"/>
              <a:gd name="T15" fmla="*/ 749321 h 357"/>
              <a:gd name="T16" fmla="*/ 581561 w 356"/>
              <a:gd name="T17" fmla="*/ 742530 h 357"/>
              <a:gd name="T18" fmla="*/ 203659 w 356"/>
              <a:gd name="T19" fmla="*/ 756112 h 357"/>
              <a:gd name="T20" fmla="*/ 203659 w 356"/>
              <a:gd name="T21" fmla="*/ 756112 h 357"/>
              <a:gd name="T22" fmla="*/ 676602 w 356"/>
              <a:gd name="T23" fmla="*/ 701781 h 357"/>
              <a:gd name="T24" fmla="*/ 135773 w 356"/>
              <a:gd name="T25" fmla="*/ 679143 h 357"/>
              <a:gd name="T26" fmla="*/ 678865 w 356"/>
              <a:gd name="T27" fmla="*/ 670088 h 357"/>
              <a:gd name="T28" fmla="*/ 106355 w 356"/>
              <a:gd name="T29" fmla="*/ 676879 h 357"/>
              <a:gd name="T30" fmla="*/ 106355 w 356"/>
              <a:gd name="T31" fmla="*/ 676879 h 357"/>
              <a:gd name="T32" fmla="*/ 753540 w 356"/>
              <a:gd name="T33" fmla="*/ 602173 h 357"/>
              <a:gd name="T34" fmla="*/ 63361 w 356"/>
              <a:gd name="T35" fmla="*/ 584063 h 357"/>
              <a:gd name="T36" fmla="*/ 746751 w 356"/>
              <a:gd name="T37" fmla="*/ 572744 h 357"/>
              <a:gd name="T38" fmla="*/ 36206 w 356"/>
              <a:gd name="T39" fmla="*/ 570480 h 357"/>
              <a:gd name="T40" fmla="*/ 36206 w 356"/>
              <a:gd name="T41" fmla="*/ 570480 h 357"/>
              <a:gd name="T42" fmla="*/ 798797 w 356"/>
              <a:gd name="T43" fmla="*/ 484455 h 357"/>
              <a:gd name="T44" fmla="*/ 24892 w 356"/>
              <a:gd name="T45" fmla="*/ 468609 h 357"/>
              <a:gd name="T46" fmla="*/ 782957 w 356"/>
              <a:gd name="T47" fmla="*/ 457290 h 357"/>
              <a:gd name="T48" fmla="*/ 805586 w 356"/>
              <a:gd name="T49" fmla="*/ 421069 h 357"/>
              <a:gd name="T50" fmla="*/ 2263 w 356"/>
              <a:gd name="T51" fmla="*/ 450498 h 357"/>
              <a:gd name="T52" fmla="*/ 2263 w 356"/>
              <a:gd name="T53" fmla="*/ 450498 h 357"/>
              <a:gd name="T54" fmla="*/ 805586 w 356"/>
              <a:gd name="T55" fmla="*/ 398430 h 357"/>
              <a:gd name="T56" fmla="*/ 4526 w 356"/>
              <a:gd name="T57" fmla="*/ 346363 h 357"/>
              <a:gd name="T58" fmla="*/ 773906 w 356"/>
              <a:gd name="T59" fmla="*/ 301087 h 357"/>
              <a:gd name="T60" fmla="*/ 27155 w 356"/>
              <a:gd name="T61" fmla="*/ 325989 h 357"/>
              <a:gd name="T62" fmla="*/ 27155 w 356"/>
              <a:gd name="T63" fmla="*/ 325989 h 357"/>
              <a:gd name="T64" fmla="*/ 785220 w 356"/>
              <a:gd name="T65" fmla="*/ 273921 h 357"/>
              <a:gd name="T66" fmla="*/ 40732 w 356"/>
              <a:gd name="T67" fmla="*/ 226381 h 357"/>
              <a:gd name="T68" fmla="*/ 724122 w 356"/>
              <a:gd name="T69" fmla="*/ 192424 h 357"/>
              <a:gd name="T70" fmla="*/ 70149 w 356"/>
              <a:gd name="T71" fmla="*/ 215062 h 357"/>
              <a:gd name="T72" fmla="*/ 70149 w 356"/>
              <a:gd name="T73" fmla="*/ 215062 h 357"/>
              <a:gd name="T74" fmla="*/ 726385 w 356"/>
              <a:gd name="T75" fmla="*/ 160730 h 357"/>
              <a:gd name="T76" fmla="*/ 113144 w 356"/>
              <a:gd name="T77" fmla="*/ 122246 h 357"/>
              <a:gd name="T78" fmla="*/ 642658 w 356"/>
              <a:gd name="T79" fmla="*/ 104135 h 357"/>
              <a:gd name="T80" fmla="*/ 144824 w 356"/>
              <a:gd name="T81" fmla="*/ 119982 h 357"/>
              <a:gd name="T82" fmla="*/ 144824 w 356"/>
              <a:gd name="T83" fmla="*/ 119982 h 357"/>
              <a:gd name="T84" fmla="*/ 635870 w 356"/>
              <a:gd name="T85" fmla="*/ 74706 h 357"/>
              <a:gd name="T86" fmla="*/ 214974 w 356"/>
              <a:gd name="T87" fmla="*/ 47540 h 357"/>
              <a:gd name="T88" fmla="*/ 538566 w 356"/>
              <a:gd name="T89" fmla="*/ 43012 h 357"/>
              <a:gd name="T90" fmla="*/ 244391 w 356"/>
              <a:gd name="T91" fmla="*/ 54331 h 357"/>
              <a:gd name="T92" fmla="*/ 244391 w 356"/>
              <a:gd name="T93" fmla="*/ 54331 h 357"/>
              <a:gd name="T94" fmla="*/ 522726 w 356"/>
              <a:gd name="T95" fmla="*/ 18110 h 357"/>
              <a:gd name="T96" fmla="*/ 334907 w 356"/>
              <a:gd name="T97" fmla="*/ 6791 h 357"/>
              <a:gd name="T98" fmla="*/ 420896 w 356"/>
              <a:gd name="T99" fmla="*/ 20374 h 357"/>
              <a:gd name="T100" fmla="*/ 457102 w 356"/>
              <a:gd name="T101" fmla="*/ 22638 h 357"/>
              <a:gd name="T102" fmla="*/ 398267 w 356"/>
              <a:gd name="T103" fmla="*/ 20374 h 3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56" name="Freeform 19"/>
          <p:cNvSpPr>
            <a:spLocks noEditPoints="1"/>
          </p:cNvSpPr>
          <p:nvPr userDrawn="1"/>
        </p:nvSpPr>
        <p:spPr bwMode="black">
          <a:xfrm>
            <a:off x="7352976" y="2046288"/>
            <a:ext cx="455493" cy="493712"/>
          </a:xfrm>
          <a:custGeom>
            <a:avLst/>
            <a:gdLst>
              <a:gd name="T0" fmla="*/ 18123 w 201"/>
              <a:gd name="T1" fmla="*/ 494249 h 218"/>
              <a:gd name="T2" fmla="*/ 0 w 201"/>
              <a:gd name="T3" fmla="*/ 494249 h 218"/>
              <a:gd name="T4" fmla="*/ 0 w 201"/>
              <a:gd name="T5" fmla="*/ 455707 h 218"/>
              <a:gd name="T6" fmla="*/ 20388 w 201"/>
              <a:gd name="T7" fmla="*/ 457974 h 218"/>
              <a:gd name="T8" fmla="*/ 18123 w 201"/>
              <a:gd name="T9" fmla="*/ 494249 h 218"/>
              <a:gd name="T10" fmla="*/ 22653 w 201"/>
              <a:gd name="T11" fmla="*/ 433035 h 218"/>
              <a:gd name="T12" fmla="*/ 2265 w 201"/>
              <a:gd name="T13" fmla="*/ 430767 h 218"/>
              <a:gd name="T14" fmla="*/ 9061 w 201"/>
              <a:gd name="T15" fmla="*/ 392225 h 218"/>
              <a:gd name="T16" fmla="*/ 29449 w 201"/>
              <a:gd name="T17" fmla="*/ 396760 h 218"/>
              <a:gd name="T18" fmla="*/ 22653 w 201"/>
              <a:gd name="T19" fmla="*/ 433035 h 218"/>
              <a:gd name="T20" fmla="*/ 33980 w 201"/>
              <a:gd name="T21" fmla="*/ 374088 h 218"/>
              <a:gd name="T22" fmla="*/ 15857 w 201"/>
              <a:gd name="T23" fmla="*/ 369553 h 218"/>
              <a:gd name="T24" fmla="*/ 27184 w 201"/>
              <a:gd name="T25" fmla="*/ 331011 h 218"/>
              <a:gd name="T26" fmla="*/ 45307 w 201"/>
              <a:gd name="T27" fmla="*/ 337812 h 218"/>
              <a:gd name="T28" fmla="*/ 33980 w 201"/>
              <a:gd name="T29" fmla="*/ 374088 h 218"/>
              <a:gd name="T30" fmla="*/ 54368 w 201"/>
              <a:gd name="T31" fmla="*/ 315140 h 218"/>
              <a:gd name="T32" fmla="*/ 36245 w 201"/>
              <a:gd name="T33" fmla="*/ 308339 h 218"/>
              <a:gd name="T34" fmla="*/ 52103 w 201"/>
              <a:gd name="T35" fmla="*/ 272064 h 218"/>
              <a:gd name="T36" fmla="*/ 70225 w 201"/>
              <a:gd name="T37" fmla="*/ 281132 h 218"/>
              <a:gd name="T38" fmla="*/ 54368 w 201"/>
              <a:gd name="T39" fmla="*/ 315140 h 218"/>
              <a:gd name="T40" fmla="*/ 79286 w 201"/>
              <a:gd name="T41" fmla="*/ 260728 h 218"/>
              <a:gd name="T42" fmla="*/ 63429 w 201"/>
              <a:gd name="T43" fmla="*/ 251659 h 218"/>
              <a:gd name="T44" fmla="*/ 83817 w 201"/>
              <a:gd name="T45" fmla="*/ 217651 h 218"/>
              <a:gd name="T46" fmla="*/ 99674 w 201"/>
              <a:gd name="T47" fmla="*/ 228987 h 218"/>
              <a:gd name="T48" fmla="*/ 79286 w 201"/>
              <a:gd name="T49" fmla="*/ 260728 h 218"/>
              <a:gd name="T50" fmla="*/ 113266 w 201"/>
              <a:gd name="T51" fmla="*/ 210849 h 218"/>
              <a:gd name="T52" fmla="*/ 97409 w 201"/>
              <a:gd name="T53" fmla="*/ 197246 h 218"/>
              <a:gd name="T54" fmla="*/ 122328 w 201"/>
              <a:gd name="T55" fmla="*/ 167773 h 218"/>
              <a:gd name="T56" fmla="*/ 138185 w 201"/>
              <a:gd name="T57" fmla="*/ 179109 h 218"/>
              <a:gd name="T58" fmla="*/ 113266 w 201"/>
              <a:gd name="T59" fmla="*/ 210849 h 218"/>
              <a:gd name="T60" fmla="*/ 151777 w 201"/>
              <a:gd name="T61" fmla="*/ 163238 h 218"/>
              <a:gd name="T62" fmla="*/ 138185 w 201"/>
              <a:gd name="T63" fmla="*/ 149635 h 218"/>
              <a:gd name="T64" fmla="*/ 167634 w 201"/>
              <a:gd name="T65" fmla="*/ 122429 h 218"/>
              <a:gd name="T66" fmla="*/ 181226 w 201"/>
              <a:gd name="T67" fmla="*/ 136032 h 218"/>
              <a:gd name="T68" fmla="*/ 151777 w 201"/>
              <a:gd name="T69" fmla="*/ 163238 h 218"/>
              <a:gd name="T70" fmla="*/ 197084 w 201"/>
              <a:gd name="T71" fmla="*/ 122429 h 218"/>
              <a:gd name="T72" fmla="*/ 185757 w 201"/>
              <a:gd name="T73" fmla="*/ 106558 h 218"/>
              <a:gd name="T74" fmla="*/ 217472 w 201"/>
              <a:gd name="T75" fmla="*/ 83886 h 218"/>
              <a:gd name="T76" fmla="*/ 228798 w 201"/>
              <a:gd name="T77" fmla="*/ 99757 h 218"/>
              <a:gd name="T78" fmla="*/ 197084 w 201"/>
              <a:gd name="T79" fmla="*/ 122429 h 218"/>
              <a:gd name="T80" fmla="*/ 246921 w 201"/>
              <a:gd name="T81" fmla="*/ 86153 h 218"/>
              <a:gd name="T82" fmla="*/ 237859 w 201"/>
              <a:gd name="T83" fmla="*/ 70283 h 218"/>
              <a:gd name="T84" fmla="*/ 271839 w 201"/>
              <a:gd name="T85" fmla="*/ 49878 h 218"/>
              <a:gd name="T86" fmla="*/ 280901 w 201"/>
              <a:gd name="T87" fmla="*/ 68016 h 218"/>
              <a:gd name="T88" fmla="*/ 246921 w 201"/>
              <a:gd name="T89" fmla="*/ 86153 h 218"/>
              <a:gd name="T90" fmla="*/ 301289 w 201"/>
              <a:gd name="T91" fmla="*/ 58947 h 218"/>
              <a:gd name="T92" fmla="*/ 294493 w 201"/>
              <a:gd name="T93" fmla="*/ 40810 h 218"/>
              <a:gd name="T94" fmla="*/ 330738 w 201"/>
              <a:gd name="T95" fmla="*/ 24939 h 218"/>
              <a:gd name="T96" fmla="*/ 337534 w 201"/>
              <a:gd name="T97" fmla="*/ 45344 h 218"/>
              <a:gd name="T98" fmla="*/ 301289 w 201"/>
              <a:gd name="T99" fmla="*/ 58947 h 218"/>
              <a:gd name="T100" fmla="*/ 357922 w 201"/>
              <a:gd name="T101" fmla="*/ 36275 h 218"/>
              <a:gd name="T102" fmla="*/ 353391 w 201"/>
              <a:gd name="T103" fmla="*/ 18138 h 218"/>
              <a:gd name="T104" fmla="*/ 391902 w 201"/>
              <a:gd name="T105" fmla="*/ 9069 h 218"/>
              <a:gd name="T106" fmla="*/ 396432 w 201"/>
              <a:gd name="T107" fmla="*/ 27206 h 218"/>
              <a:gd name="T108" fmla="*/ 357922 w 201"/>
              <a:gd name="T109" fmla="*/ 36275 h 218"/>
              <a:gd name="T110" fmla="*/ 419086 w 201"/>
              <a:gd name="T111" fmla="*/ 22672 h 218"/>
              <a:gd name="T112" fmla="*/ 414555 w 201"/>
              <a:gd name="T113" fmla="*/ 4534 h 218"/>
              <a:gd name="T114" fmla="*/ 455331 w 201"/>
              <a:gd name="T115" fmla="*/ 0 h 218"/>
              <a:gd name="T116" fmla="*/ 455331 w 201"/>
              <a:gd name="T117" fmla="*/ 18138 h 218"/>
              <a:gd name="T118" fmla="*/ 419086 w 201"/>
              <a:gd name="T119" fmla="*/ 22672 h 2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57" name="Freeform 20"/>
          <p:cNvSpPr>
            <a:spLocks noEditPoints="1"/>
          </p:cNvSpPr>
          <p:nvPr userDrawn="1"/>
        </p:nvSpPr>
        <p:spPr bwMode="black">
          <a:xfrm>
            <a:off x="7848148" y="1944691"/>
            <a:ext cx="598331" cy="1192212"/>
          </a:xfrm>
          <a:custGeom>
            <a:avLst/>
            <a:gdLst>
              <a:gd name="T0" fmla="*/ 36244 w 264"/>
              <a:gd name="T1" fmla="*/ 1171803 h 527"/>
              <a:gd name="T2" fmla="*/ 61162 w 264"/>
              <a:gd name="T3" fmla="*/ 1187639 h 527"/>
              <a:gd name="T4" fmla="*/ 101937 w 264"/>
              <a:gd name="T5" fmla="*/ 1183114 h 527"/>
              <a:gd name="T6" fmla="*/ 120059 w 264"/>
              <a:gd name="T7" fmla="*/ 1160493 h 527"/>
              <a:gd name="T8" fmla="*/ 124589 w 264"/>
              <a:gd name="T9" fmla="*/ 1178590 h 527"/>
              <a:gd name="T10" fmla="*/ 215199 w 264"/>
              <a:gd name="T11" fmla="*/ 1131084 h 527"/>
              <a:gd name="T12" fmla="*/ 244648 w 264"/>
              <a:gd name="T13" fmla="*/ 1140133 h 527"/>
              <a:gd name="T14" fmla="*/ 280892 w 264"/>
              <a:gd name="T15" fmla="*/ 1122036 h 527"/>
              <a:gd name="T16" fmla="*/ 289953 w 264"/>
              <a:gd name="T17" fmla="*/ 1094890 h 527"/>
              <a:gd name="T18" fmla="*/ 301279 w 264"/>
              <a:gd name="T19" fmla="*/ 1110725 h 527"/>
              <a:gd name="T20" fmla="*/ 371502 w 264"/>
              <a:gd name="T21" fmla="*/ 1036073 h 527"/>
              <a:gd name="T22" fmla="*/ 403216 w 264"/>
              <a:gd name="T23" fmla="*/ 1036073 h 527"/>
              <a:gd name="T24" fmla="*/ 430399 w 264"/>
              <a:gd name="T25" fmla="*/ 1008927 h 527"/>
              <a:gd name="T26" fmla="*/ 432664 w 264"/>
              <a:gd name="T27" fmla="*/ 977257 h 527"/>
              <a:gd name="T28" fmla="*/ 446256 w 264"/>
              <a:gd name="T29" fmla="*/ 990830 h 527"/>
              <a:gd name="T30" fmla="*/ 491561 w 264"/>
              <a:gd name="T31" fmla="*/ 898081 h 527"/>
              <a:gd name="T32" fmla="*/ 521009 w 264"/>
              <a:gd name="T33" fmla="*/ 889032 h 527"/>
              <a:gd name="T34" fmla="*/ 539131 w 264"/>
              <a:gd name="T35" fmla="*/ 852838 h 527"/>
              <a:gd name="T36" fmla="*/ 530070 w 264"/>
              <a:gd name="T37" fmla="*/ 823429 h 527"/>
              <a:gd name="T38" fmla="*/ 548192 w 264"/>
              <a:gd name="T39" fmla="*/ 830216 h 527"/>
              <a:gd name="T40" fmla="*/ 561784 w 264"/>
              <a:gd name="T41" fmla="*/ 728418 h 527"/>
              <a:gd name="T42" fmla="*/ 586702 w 264"/>
              <a:gd name="T43" fmla="*/ 710321 h 527"/>
              <a:gd name="T44" fmla="*/ 593497 w 264"/>
              <a:gd name="T45" fmla="*/ 671864 h 527"/>
              <a:gd name="T46" fmla="*/ 575375 w 264"/>
              <a:gd name="T47" fmla="*/ 646980 h 527"/>
              <a:gd name="T48" fmla="*/ 595763 w 264"/>
              <a:gd name="T49" fmla="*/ 646980 h 527"/>
              <a:gd name="T50" fmla="*/ 595763 w 264"/>
              <a:gd name="T51" fmla="*/ 545183 h 527"/>
              <a:gd name="T52" fmla="*/ 573110 w 264"/>
              <a:gd name="T53" fmla="*/ 524823 h 527"/>
              <a:gd name="T54" fmla="*/ 593497 w 264"/>
              <a:gd name="T55" fmla="*/ 522561 h 527"/>
              <a:gd name="T56" fmla="*/ 552723 w 264"/>
              <a:gd name="T57" fmla="*/ 427550 h 527"/>
              <a:gd name="T58" fmla="*/ 561784 w 264"/>
              <a:gd name="T59" fmla="*/ 463745 h 527"/>
              <a:gd name="T60" fmla="*/ 550458 w 264"/>
              <a:gd name="T61" fmla="*/ 361947 h 527"/>
              <a:gd name="T62" fmla="*/ 521009 w 264"/>
              <a:gd name="T63" fmla="*/ 348374 h 527"/>
              <a:gd name="T64" fmla="*/ 539131 w 264"/>
              <a:gd name="T65" fmla="*/ 339325 h 527"/>
              <a:gd name="T66" fmla="*/ 471174 w 264"/>
              <a:gd name="T67" fmla="*/ 262412 h 527"/>
              <a:gd name="T68" fmla="*/ 493826 w 264"/>
              <a:gd name="T69" fmla="*/ 294082 h 527"/>
              <a:gd name="T70" fmla="*/ 448521 w 264"/>
              <a:gd name="T71" fmla="*/ 201333 h 527"/>
              <a:gd name="T72" fmla="*/ 419073 w 264"/>
              <a:gd name="T73" fmla="*/ 199071 h 527"/>
              <a:gd name="T74" fmla="*/ 432664 w 264"/>
              <a:gd name="T75" fmla="*/ 185498 h 527"/>
              <a:gd name="T76" fmla="*/ 344319 w 264"/>
              <a:gd name="T77" fmla="*/ 133468 h 527"/>
              <a:gd name="T78" fmla="*/ 373768 w 264"/>
              <a:gd name="T79" fmla="*/ 156090 h 527"/>
              <a:gd name="T80" fmla="*/ 303545 w 264"/>
              <a:gd name="T81" fmla="*/ 81438 h 527"/>
              <a:gd name="T82" fmla="*/ 271831 w 264"/>
              <a:gd name="T83" fmla="*/ 88225 h 527"/>
              <a:gd name="T84" fmla="*/ 280892 w 264"/>
              <a:gd name="T85" fmla="*/ 70127 h 527"/>
              <a:gd name="T86" fmla="*/ 181221 w 264"/>
              <a:gd name="T87" fmla="*/ 47506 h 527"/>
              <a:gd name="T88" fmla="*/ 217465 w 264"/>
              <a:gd name="T89" fmla="*/ 61079 h 527"/>
              <a:gd name="T90" fmla="*/ 126854 w 264"/>
              <a:gd name="T91" fmla="*/ 13573 h 527"/>
              <a:gd name="T92" fmla="*/ 99671 w 264"/>
              <a:gd name="T93" fmla="*/ 27146 h 527"/>
              <a:gd name="T94" fmla="*/ 101937 w 264"/>
              <a:gd name="T95" fmla="*/ 9049 h 527"/>
              <a:gd name="T96" fmla="*/ 0 w 264"/>
              <a:gd name="T97" fmla="*/ 20360 h 527"/>
              <a:gd name="T98" fmla="*/ 38509 w 264"/>
              <a:gd name="T99" fmla="*/ 20360 h 5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58" name="Freeform 21"/>
          <p:cNvSpPr>
            <a:spLocks noEditPoints="1"/>
          </p:cNvSpPr>
          <p:nvPr userDrawn="1"/>
        </p:nvSpPr>
        <p:spPr bwMode="black">
          <a:xfrm>
            <a:off x="7848149" y="1841501"/>
            <a:ext cx="699904" cy="777875"/>
          </a:xfrm>
          <a:custGeom>
            <a:avLst/>
            <a:gdLst>
              <a:gd name="T0" fmla="*/ 676584 w 309"/>
              <a:gd name="T1" fmla="*/ 776080 h 344"/>
              <a:gd name="T2" fmla="*/ 699212 w 309"/>
              <a:gd name="T3" fmla="*/ 737616 h 344"/>
              <a:gd name="T4" fmla="*/ 699212 w 309"/>
              <a:gd name="T5" fmla="*/ 714990 h 344"/>
              <a:gd name="T6" fmla="*/ 678847 w 309"/>
              <a:gd name="T7" fmla="*/ 699151 h 344"/>
              <a:gd name="T8" fmla="*/ 699212 w 309"/>
              <a:gd name="T9" fmla="*/ 674262 h 344"/>
              <a:gd name="T10" fmla="*/ 699212 w 309"/>
              <a:gd name="T11" fmla="*/ 714990 h 344"/>
              <a:gd name="T12" fmla="*/ 674321 w 309"/>
              <a:gd name="T13" fmla="*/ 615434 h 344"/>
              <a:gd name="T14" fmla="*/ 696949 w 309"/>
              <a:gd name="T15" fmla="*/ 651636 h 344"/>
              <a:gd name="T16" fmla="*/ 672058 w 309"/>
              <a:gd name="T17" fmla="*/ 592808 h 344"/>
              <a:gd name="T18" fmla="*/ 683372 w 309"/>
              <a:gd name="T19" fmla="*/ 549818 h 344"/>
              <a:gd name="T20" fmla="*/ 672058 w 309"/>
              <a:gd name="T21" fmla="*/ 592808 h 344"/>
              <a:gd name="T22" fmla="*/ 649430 w 309"/>
              <a:gd name="T23" fmla="*/ 495515 h 344"/>
              <a:gd name="T24" fmla="*/ 678847 w 309"/>
              <a:gd name="T25" fmla="*/ 527192 h 344"/>
              <a:gd name="T26" fmla="*/ 640379 w 309"/>
              <a:gd name="T27" fmla="*/ 472889 h 344"/>
              <a:gd name="T28" fmla="*/ 644904 w 309"/>
              <a:gd name="T29" fmla="*/ 429899 h 344"/>
              <a:gd name="T30" fmla="*/ 640379 w 309"/>
              <a:gd name="T31" fmla="*/ 472889 h 344"/>
              <a:gd name="T32" fmla="*/ 601911 w 309"/>
              <a:gd name="T33" fmla="*/ 382384 h 344"/>
              <a:gd name="T34" fmla="*/ 635853 w 309"/>
              <a:gd name="T35" fmla="*/ 407273 h 344"/>
              <a:gd name="T36" fmla="*/ 590597 w 309"/>
              <a:gd name="T37" fmla="*/ 362020 h 344"/>
              <a:gd name="T38" fmla="*/ 586071 w 309"/>
              <a:gd name="T39" fmla="*/ 319030 h 344"/>
              <a:gd name="T40" fmla="*/ 590597 w 309"/>
              <a:gd name="T41" fmla="*/ 362020 h 344"/>
              <a:gd name="T42" fmla="*/ 534026 w 309"/>
              <a:gd name="T43" fmla="*/ 280566 h 344"/>
              <a:gd name="T44" fmla="*/ 572494 w 309"/>
              <a:gd name="T45" fmla="*/ 298667 h 344"/>
              <a:gd name="T46" fmla="*/ 520449 w 309"/>
              <a:gd name="T47" fmla="*/ 262465 h 344"/>
              <a:gd name="T48" fmla="*/ 509135 w 309"/>
              <a:gd name="T49" fmla="*/ 219475 h 344"/>
              <a:gd name="T50" fmla="*/ 520449 w 309"/>
              <a:gd name="T51" fmla="*/ 262465 h 344"/>
              <a:gd name="T52" fmla="*/ 450302 w 309"/>
              <a:gd name="T53" fmla="*/ 190061 h 344"/>
              <a:gd name="T54" fmla="*/ 491032 w 309"/>
              <a:gd name="T55" fmla="*/ 203636 h 344"/>
              <a:gd name="T56" fmla="*/ 432199 w 309"/>
              <a:gd name="T57" fmla="*/ 176485 h 344"/>
              <a:gd name="T58" fmla="*/ 414096 w 309"/>
              <a:gd name="T59" fmla="*/ 135758 h 344"/>
              <a:gd name="T60" fmla="*/ 432199 w 309"/>
              <a:gd name="T61" fmla="*/ 176485 h 344"/>
              <a:gd name="T62" fmla="*/ 350737 w 309"/>
              <a:gd name="T63" fmla="*/ 117657 h 344"/>
              <a:gd name="T64" fmla="*/ 393731 w 309"/>
              <a:gd name="T65" fmla="*/ 122182 h 344"/>
              <a:gd name="T66" fmla="*/ 330372 w 309"/>
              <a:gd name="T67" fmla="*/ 106343 h 344"/>
              <a:gd name="T68" fmla="*/ 305481 w 309"/>
              <a:gd name="T69" fmla="*/ 70141 h 344"/>
              <a:gd name="T70" fmla="*/ 330372 w 309"/>
              <a:gd name="T71" fmla="*/ 106343 h 344"/>
              <a:gd name="T72" fmla="*/ 239859 w 309"/>
              <a:gd name="T73" fmla="*/ 63354 h 344"/>
              <a:gd name="T74" fmla="*/ 285116 w 309"/>
              <a:gd name="T75" fmla="*/ 61091 h 344"/>
              <a:gd name="T76" fmla="*/ 219494 w 309"/>
              <a:gd name="T77" fmla="*/ 56566 h 344"/>
              <a:gd name="T78" fmla="*/ 187814 w 309"/>
              <a:gd name="T79" fmla="*/ 27152 h 344"/>
              <a:gd name="T80" fmla="*/ 219494 w 309"/>
              <a:gd name="T81" fmla="*/ 56566 h 344"/>
              <a:gd name="T82" fmla="*/ 122192 w 309"/>
              <a:gd name="T83" fmla="*/ 31677 h 344"/>
              <a:gd name="T84" fmla="*/ 165186 w 309"/>
              <a:gd name="T85" fmla="*/ 20364 h 344"/>
              <a:gd name="T86" fmla="*/ 99564 w 309"/>
              <a:gd name="T87" fmla="*/ 27152 h 344"/>
              <a:gd name="T88" fmla="*/ 63359 w 309"/>
              <a:gd name="T89" fmla="*/ 4525 h 344"/>
              <a:gd name="T90" fmla="*/ 99564 w 309"/>
              <a:gd name="T91" fmla="*/ 27152 h 344"/>
              <a:gd name="T92" fmla="*/ 0 w 309"/>
              <a:gd name="T93" fmla="*/ 20364 h 344"/>
              <a:gd name="T94" fmla="*/ 40731 w 309"/>
              <a:gd name="T95" fmla="*/ 2263 h 3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59" name="Freeform 22"/>
          <p:cNvSpPr>
            <a:spLocks noEditPoints="1"/>
          </p:cNvSpPr>
          <p:nvPr userDrawn="1"/>
        </p:nvSpPr>
        <p:spPr bwMode="black">
          <a:xfrm>
            <a:off x="7048255" y="1738313"/>
            <a:ext cx="799892" cy="1604963"/>
          </a:xfrm>
          <a:custGeom>
            <a:avLst/>
            <a:gdLst>
              <a:gd name="T0" fmla="*/ 800397 w 354"/>
              <a:gd name="T1" fmla="*/ 1584315 h 709"/>
              <a:gd name="T2" fmla="*/ 700913 w 354"/>
              <a:gd name="T3" fmla="*/ 1577525 h 709"/>
              <a:gd name="T4" fmla="*/ 637604 w 354"/>
              <a:gd name="T5" fmla="*/ 1586579 h 709"/>
              <a:gd name="T6" fmla="*/ 612733 w 354"/>
              <a:gd name="T7" fmla="*/ 1582052 h 709"/>
              <a:gd name="T8" fmla="*/ 612733 w 354"/>
              <a:gd name="T9" fmla="*/ 1582052 h 709"/>
              <a:gd name="T10" fmla="*/ 558469 w 354"/>
              <a:gd name="T11" fmla="*/ 1545839 h 709"/>
              <a:gd name="T12" fmla="*/ 465768 w 354"/>
              <a:gd name="T13" fmla="*/ 1509626 h 709"/>
              <a:gd name="T14" fmla="*/ 402460 w 354"/>
              <a:gd name="T15" fmla="*/ 1498310 h 709"/>
              <a:gd name="T16" fmla="*/ 382110 w 354"/>
              <a:gd name="T17" fmla="*/ 1484730 h 709"/>
              <a:gd name="T18" fmla="*/ 382110 w 354"/>
              <a:gd name="T19" fmla="*/ 1484730 h 709"/>
              <a:gd name="T20" fmla="*/ 341412 w 354"/>
              <a:gd name="T21" fmla="*/ 1434937 h 709"/>
              <a:gd name="T22" fmla="*/ 264538 w 354"/>
              <a:gd name="T23" fmla="*/ 1371564 h 709"/>
              <a:gd name="T24" fmla="*/ 205752 w 354"/>
              <a:gd name="T25" fmla="*/ 1339878 h 709"/>
              <a:gd name="T26" fmla="*/ 189925 w 354"/>
              <a:gd name="T27" fmla="*/ 1321772 h 709"/>
              <a:gd name="T28" fmla="*/ 189925 w 354"/>
              <a:gd name="T29" fmla="*/ 1321772 h 709"/>
              <a:gd name="T30" fmla="*/ 167315 w 354"/>
              <a:gd name="T31" fmla="*/ 1260662 h 709"/>
              <a:gd name="T32" fmla="*/ 115311 w 354"/>
              <a:gd name="T33" fmla="*/ 1176920 h 709"/>
              <a:gd name="T34" fmla="*/ 70091 w 354"/>
              <a:gd name="T35" fmla="*/ 1129390 h 709"/>
              <a:gd name="T36" fmla="*/ 61047 w 354"/>
              <a:gd name="T37" fmla="*/ 1109021 h 709"/>
              <a:gd name="T38" fmla="*/ 61047 w 354"/>
              <a:gd name="T39" fmla="*/ 1109021 h 709"/>
              <a:gd name="T40" fmla="*/ 56525 w 354"/>
              <a:gd name="T41" fmla="*/ 1043385 h 709"/>
              <a:gd name="T42" fmla="*/ 31654 w 354"/>
              <a:gd name="T43" fmla="*/ 946063 h 709"/>
              <a:gd name="T44" fmla="*/ 4522 w 354"/>
              <a:gd name="T45" fmla="*/ 887217 h 709"/>
              <a:gd name="T46" fmla="*/ 2261 w 354"/>
              <a:gd name="T47" fmla="*/ 864583 h 709"/>
              <a:gd name="T48" fmla="*/ 2261 w 354"/>
              <a:gd name="T49" fmla="*/ 864583 h 709"/>
              <a:gd name="T50" fmla="*/ 20349 w 354"/>
              <a:gd name="T51" fmla="*/ 762735 h 709"/>
              <a:gd name="T52" fmla="*/ 6783 w 354"/>
              <a:gd name="T53" fmla="*/ 699362 h 709"/>
              <a:gd name="T54" fmla="*/ 9044 w 354"/>
              <a:gd name="T55" fmla="*/ 676729 h 709"/>
              <a:gd name="T56" fmla="*/ 40698 w 354"/>
              <a:gd name="T57" fmla="*/ 617883 h 709"/>
              <a:gd name="T58" fmla="*/ 40698 w 354"/>
              <a:gd name="T59" fmla="*/ 617883 h 709"/>
              <a:gd name="T60" fmla="*/ 70091 w 354"/>
              <a:gd name="T61" fmla="*/ 522824 h 709"/>
              <a:gd name="T62" fmla="*/ 76874 w 354"/>
              <a:gd name="T63" fmla="*/ 457188 h 709"/>
              <a:gd name="T64" fmla="*/ 88179 w 354"/>
              <a:gd name="T65" fmla="*/ 436818 h 709"/>
              <a:gd name="T66" fmla="*/ 135661 w 354"/>
              <a:gd name="T67" fmla="*/ 391552 h 709"/>
              <a:gd name="T68" fmla="*/ 135661 w 354"/>
              <a:gd name="T69" fmla="*/ 391552 h 709"/>
              <a:gd name="T70" fmla="*/ 192186 w 354"/>
              <a:gd name="T71" fmla="*/ 310073 h 709"/>
              <a:gd name="T72" fmla="*/ 219318 w 354"/>
              <a:gd name="T73" fmla="*/ 251227 h 709"/>
              <a:gd name="T74" fmla="*/ 235145 w 354"/>
              <a:gd name="T75" fmla="*/ 233121 h 709"/>
              <a:gd name="T76" fmla="*/ 293931 w 354"/>
              <a:gd name="T77" fmla="*/ 205961 h 709"/>
              <a:gd name="T78" fmla="*/ 293931 w 354"/>
              <a:gd name="T79" fmla="*/ 205961 h 709"/>
              <a:gd name="T80" fmla="*/ 375327 w 354"/>
              <a:gd name="T81" fmla="*/ 147115 h 709"/>
              <a:gd name="T82" fmla="*/ 418287 w 354"/>
              <a:gd name="T83" fmla="*/ 97322 h 709"/>
              <a:gd name="T84" fmla="*/ 438636 w 354"/>
              <a:gd name="T85" fmla="*/ 86006 h 709"/>
              <a:gd name="T86" fmla="*/ 501944 w 354"/>
              <a:gd name="T87" fmla="*/ 79216 h 709"/>
              <a:gd name="T88" fmla="*/ 501944 w 354"/>
              <a:gd name="T89" fmla="*/ 79216 h 709"/>
              <a:gd name="T90" fmla="*/ 596906 w 354"/>
              <a:gd name="T91" fmla="*/ 45266 h 709"/>
              <a:gd name="T92" fmla="*/ 653431 w 354"/>
              <a:gd name="T93" fmla="*/ 13580 h 709"/>
              <a:gd name="T94" fmla="*/ 676042 w 354"/>
              <a:gd name="T95" fmla="*/ 9053 h 709"/>
              <a:gd name="T96" fmla="*/ 741611 w 354"/>
              <a:gd name="T97" fmla="*/ 22633 h 709"/>
              <a:gd name="T98" fmla="*/ 741611 w 354"/>
              <a:gd name="T99" fmla="*/ 22633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grpSp>
        <p:nvGrpSpPr>
          <p:cNvPr id="60" name="Thumbs Up"/>
          <p:cNvGrpSpPr/>
          <p:nvPr userDrawn="1"/>
        </p:nvGrpSpPr>
        <p:grpSpPr bwMode="black">
          <a:xfrm>
            <a:off x="7848635" y="3148674"/>
            <a:ext cx="339787" cy="282799"/>
            <a:chOff x="7850677" y="3148671"/>
            <a:chExt cx="339876" cy="282798"/>
          </a:xfrm>
          <a:solidFill>
            <a:schemeClr val="tx2"/>
          </a:solidFill>
        </p:grpSpPr>
        <p:sp>
          <p:nvSpPr>
            <p:cNvPr id="61" name="Freeform 62"/>
            <p:cNvSpPr>
              <a:spLocks noEditPoints="1"/>
            </p:cNvSpPr>
            <p:nvPr/>
          </p:nvSpPr>
          <p:spPr bwMode="black">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62" name="Freeform 63"/>
            <p:cNvSpPr>
              <a:spLocks noEditPoints="1"/>
            </p:cNvSpPr>
            <p:nvPr/>
          </p:nvSpPr>
          <p:spPr bwMode="black">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grpSp>
        <p:nvGrpSpPr>
          <p:cNvPr id="63" name="Group 24"/>
          <p:cNvGrpSpPr>
            <a:grpSpLocks/>
          </p:cNvGrpSpPr>
          <p:nvPr userDrawn="1"/>
        </p:nvGrpSpPr>
        <p:grpSpPr bwMode="black">
          <a:xfrm>
            <a:off x="6459443" y="2894017"/>
            <a:ext cx="345985" cy="231775"/>
            <a:chOff x="64613" y="28944"/>
            <a:chExt cx="3463" cy="2309"/>
          </a:xfrm>
        </p:grpSpPr>
        <p:sp>
          <p:nvSpPr>
            <p:cNvPr id="64" name="Freeform 140"/>
            <p:cNvSpPr>
              <a:spLocks noEditPoints="1"/>
            </p:cNvSpPr>
            <p:nvPr userDrawn="1"/>
          </p:nvSpPr>
          <p:spPr bwMode="black">
            <a:xfrm>
              <a:off x="64613" y="28944"/>
              <a:ext cx="3463" cy="23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a:lstStyle/>
            <a:p>
              <a:pPr>
                <a:defRPr/>
              </a:pPr>
              <a:endParaRPr lang="en-US" dirty="0">
                <a:solidFill>
                  <a:prstClr val="black"/>
                </a:solidFill>
              </a:endParaRPr>
            </a:p>
          </p:txBody>
        </p:sp>
        <p:sp>
          <p:nvSpPr>
            <p:cNvPr id="65" name="Freeform 141"/>
            <p:cNvSpPr>
              <a:spLocks noEditPoints="1"/>
            </p:cNvSpPr>
            <p:nvPr userDrawn="1"/>
          </p:nvSpPr>
          <p:spPr bwMode="black">
            <a:xfrm>
              <a:off x="65471" y="29830"/>
              <a:ext cx="540" cy="538"/>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a:lstStyle/>
            <a:p>
              <a:pPr>
                <a:defRPr/>
              </a:pPr>
              <a:endParaRPr lang="en-US" dirty="0">
                <a:solidFill>
                  <a:prstClr val="black"/>
                </a:solidFill>
              </a:endParaRPr>
            </a:p>
          </p:txBody>
        </p:sp>
        <p:sp>
          <p:nvSpPr>
            <p:cNvPr id="66" name="Freeform 142"/>
            <p:cNvSpPr>
              <a:spLocks noEditPoints="1"/>
            </p:cNvSpPr>
            <p:nvPr userDrawn="1"/>
          </p:nvSpPr>
          <p:spPr bwMode="black">
            <a:xfrm>
              <a:off x="65074" y="29418"/>
              <a:ext cx="1350" cy="1344"/>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a:lstStyle/>
            <a:p>
              <a:pPr>
                <a:defRPr/>
              </a:pPr>
              <a:endParaRPr lang="en-US" dirty="0">
                <a:solidFill>
                  <a:prstClr val="black"/>
                </a:solidFill>
              </a:endParaRPr>
            </a:p>
          </p:txBody>
        </p:sp>
      </p:grpSp>
      <p:grpSp>
        <p:nvGrpSpPr>
          <p:cNvPr id="67" name="Group 25"/>
          <p:cNvGrpSpPr>
            <a:grpSpLocks/>
          </p:cNvGrpSpPr>
          <p:nvPr userDrawn="1"/>
        </p:nvGrpSpPr>
        <p:grpSpPr bwMode="black">
          <a:xfrm>
            <a:off x="7579930" y="2259017"/>
            <a:ext cx="550719" cy="555625"/>
            <a:chOff x="75821" y="22587"/>
            <a:chExt cx="5513" cy="5565"/>
          </a:xfrm>
        </p:grpSpPr>
        <p:sp>
          <p:nvSpPr>
            <p:cNvPr id="68" name="Freeform 137"/>
            <p:cNvSpPr>
              <a:spLocks noEditPoints="1"/>
            </p:cNvSpPr>
            <p:nvPr userDrawn="1"/>
          </p:nvSpPr>
          <p:spPr bwMode="black">
            <a:xfrm>
              <a:off x="75821" y="22587"/>
              <a:ext cx="5513" cy="5565"/>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a:lstStyle/>
            <a:p>
              <a:pPr>
                <a:defRPr/>
              </a:pPr>
              <a:endParaRPr lang="en-US" dirty="0">
                <a:solidFill>
                  <a:prstClr val="black"/>
                </a:solidFill>
              </a:endParaRPr>
            </a:p>
          </p:txBody>
        </p:sp>
        <p:sp>
          <p:nvSpPr>
            <p:cNvPr id="69" name="Freeform 138"/>
            <p:cNvSpPr>
              <a:spLocks noEditPoints="1"/>
            </p:cNvSpPr>
            <p:nvPr userDrawn="1"/>
          </p:nvSpPr>
          <p:spPr bwMode="black">
            <a:xfrm>
              <a:off x="78601" y="24400"/>
              <a:ext cx="969" cy="922"/>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a:lstStyle/>
            <a:p>
              <a:pPr>
                <a:defRPr/>
              </a:pPr>
              <a:endParaRPr lang="en-US" dirty="0">
                <a:solidFill>
                  <a:prstClr val="black"/>
                </a:solidFill>
              </a:endParaRPr>
            </a:p>
          </p:txBody>
        </p:sp>
        <p:sp>
          <p:nvSpPr>
            <p:cNvPr id="70" name="Freeform 139"/>
            <p:cNvSpPr>
              <a:spLocks noEditPoints="1"/>
            </p:cNvSpPr>
            <p:nvPr userDrawn="1"/>
          </p:nvSpPr>
          <p:spPr bwMode="black">
            <a:xfrm>
              <a:off x="77473" y="23382"/>
              <a:ext cx="3098" cy="2941"/>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a:lstStyle/>
            <a:p>
              <a:pPr>
                <a:defRPr/>
              </a:pPr>
              <a:endParaRPr lang="en-US" dirty="0">
                <a:solidFill>
                  <a:prstClr val="black"/>
                </a:solidFill>
              </a:endParaRPr>
            </a:p>
          </p:txBody>
        </p:sp>
      </p:grpSp>
      <p:cxnSp>
        <p:nvCxnSpPr>
          <p:cNvPr id="71" name="Line 26"/>
          <p:cNvCxnSpPr/>
          <p:nvPr userDrawn="1"/>
        </p:nvCxnSpPr>
        <p:spPr bwMode="black">
          <a:xfrm flipV="1">
            <a:off x="2828189" y="3"/>
            <a:ext cx="4761"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Line 27"/>
          <p:cNvCxnSpPr/>
          <p:nvPr userDrawn="1"/>
        </p:nvCxnSpPr>
        <p:spPr bwMode="black">
          <a:xfrm flipV="1">
            <a:off x="7827515" y="-42863"/>
            <a:ext cx="3174"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Line 28"/>
          <p:cNvCxnSpPr/>
          <p:nvPr userDrawn="1"/>
        </p:nvCxnSpPr>
        <p:spPr bwMode="black">
          <a:xfrm flipV="1">
            <a:off x="9865335" y="-1031876"/>
            <a:ext cx="17458" cy="36655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Freeform 29"/>
          <p:cNvSpPr>
            <a:spLocks noEditPoints="1"/>
          </p:cNvSpPr>
          <p:nvPr userDrawn="1"/>
        </p:nvSpPr>
        <p:spPr bwMode="black">
          <a:xfrm>
            <a:off x="9433644" y="2511425"/>
            <a:ext cx="868137" cy="766763"/>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lIns="91420" tIns="45711" rIns="91420" bIns="45711"/>
          <a:lstStyle/>
          <a:p>
            <a:pPr>
              <a:defRPr/>
            </a:pPr>
            <a:endParaRPr lang="en-US" dirty="0">
              <a:solidFill>
                <a:prstClr val="black"/>
              </a:solidFill>
            </a:endParaRPr>
          </a:p>
        </p:txBody>
      </p:sp>
      <p:grpSp>
        <p:nvGrpSpPr>
          <p:cNvPr id="75" name="Group 30"/>
          <p:cNvGrpSpPr>
            <a:grpSpLocks/>
          </p:cNvGrpSpPr>
          <p:nvPr userDrawn="1"/>
        </p:nvGrpSpPr>
        <p:grpSpPr bwMode="black">
          <a:xfrm>
            <a:off x="9257480" y="2097092"/>
            <a:ext cx="1287127" cy="1044575"/>
            <a:chOff x="92602" y="20975"/>
            <a:chExt cx="12877" cy="10440"/>
          </a:xfrm>
        </p:grpSpPr>
        <p:sp>
          <p:nvSpPr>
            <p:cNvPr id="76" name="Freeform 117"/>
            <p:cNvSpPr>
              <a:spLocks/>
            </p:cNvSpPr>
            <p:nvPr userDrawn="1"/>
          </p:nvSpPr>
          <p:spPr bwMode="black">
            <a:xfrm>
              <a:off x="100134" y="26017"/>
              <a:ext cx="276" cy="1138"/>
            </a:xfrm>
            <a:custGeom>
              <a:avLst/>
              <a:gdLst>
                <a:gd name="T0" fmla="*/ 13785 w 20"/>
                <a:gd name="T1" fmla="*/ 113832 h 83"/>
                <a:gd name="T2" fmla="*/ 0 w 20"/>
                <a:gd name="T3" fmla="*/ 100117 h 83"/>
                <a:gd name="T4" fmla="*/ 0 w 20"/>
                <a:gd name="T5" fmla="*/ 13715 h 83"/>
                <a:gd name="T6" fmla="*/ 13785 w 20"/>
                <a:gd name="T7" fmla="*/ 0 h 83"/>
                <a:gd name="T8" fmla="*/ 27569 w 20"/>
                <a:gd name="T9" fmla="*/ 13715 h 83"/>
                <a:gd name="T10" fmla="*/ 27569 w 20"/>
                <a:gd name="T11" fmla="*/ 100117 h 83"/>
                <a:gd name="T12" fmla="*/ 13785 w 20"/>
                <a:gd name="T13" fmla="*/ 113832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77" name="Freeform 118"/>
            <p:cNvSpPr>
              <a:spLocks/>
            </p:cNvSpPr>
            <p:nvPr userDrawn="1"/>
          </p:nvSpPr>
          <p:spPr bwMode="black">
            <a:xfrm>
              <a:off x="100134" y="23331"/>
              <a:ext cx="276" cy="738"/>
            </a:xfrm>
            <a:custGeom>
              <a:avLst/>
              <a:gdLst>
                <a:gd name="T0" fmla="*/ 13785 w 20"/>
                <a:gd name="T1" fmla="*/ 73813 h 53"/>
                <a:gd name="T2" fmla="*/ 0 w 20"/>
                <a:gd name="T3" fmla="*/ 59886 h 53"/>
                <a:gd name="T4" fmla="*/ 0 w 20"/>
                <a:gd name="T5" fmla="*/ 13927 h 53"/>
                <a:gd name="T6" fmla="*/ 13785 w 20"/>
                <a:gd name="T7" fmla="*/ 0 h 53"/>
                <a:gd name="T8" fmla="*/ 27569 w 20"/>
                <a:gd name="T9" fmla="*/ 13927 h 53"/>
                <a:gd name="T10" fmla="*/ 27569 w 20"/>
                <a:gd name="T11" fmla="*/ 59886 h 53"/>
                <a:gd name="T12" fmla="*/ 13785 w 20"/>
                <a:gd name="T13" fmla="*/ 73813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78" name="Freeform 119"/>
            <p:cNvSpPr>
              <a:spLocks/>
            </p:cNvSpPr>
            <p:nvPr userDrawn="1"/>
          </p:nvSpPr>
          <p:spPr bwMode="black">
            <a:xfrm>
              <a:off x="100134" y="20975"/>
              <a:ext cx="276" cy="1778"/>
            </a:xfrm>
            <a:custGeom>
              <a:avLst/>
              <a:gdLst>
                <a:gd name="T0" fmla="*/ 13785 w 20"/>
                <a:gd name="T1" fmla="*/ 177862 h 129"/>
                <a:gd name="T2" fmla="*/ 0 w 20"/>
                <a:gd name="T3" fmla="*/ 164074 h 129"/>
                <a:gd name="T4" fmla="*/ 0 w 20"/>
                <a:gd name="T5" fmla="*/ 13788 h 129"/>
                <a:gd name="T6" fmla="*/ 13785 w 20"/>
                <a:gd name="T7" fmla="*/ 0 h 129"/>
                <a:gd name="T8" fmla="*/ 27569 w 20"/>
                <a:gd name="T9" fmla="*/ 13788 h 129"/>
                <a:gd name="T10" fmla="*/ 27569 w 20"/>
                <a:gd name="T11" fmla="*/ 164074 h 129"/>
                <a:gd name="T12" fmla="*/ 13785 w 20"/>
                <a:gd name="T13" fmla="*/ 177862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79" name="Freeform 120"/>
            <p:cNvSpPr>
              <a:spLocks/>
            </p:cNvSpPr>
            <p:nvPr userDrawn="1"/>
          </p:nvSpPr>
          <p:spPr bwMode="black">
            <a:xfrm>
              <a:off x="100953" y="27849"/>
              <a:ext cx="275" cy="1165"/>
            </a:xfrm>
            <a:custGeom>
              <a:avLst/>
              <a:gdLst>
                <a:gd name="T0" fmla="*/ 13785 w 20"/>
                <a:gd name="T1" fmla="*/ 116500 h 84"/>
                <a:gd name="T2" fmla="*/ 0 w 20"/>
                <a:gd name="T3" fmla="*/ 102631 h 84"/>
                <a:gd name="T4" fmla="*/ 0 w 20"/>
                <a:gd name="T5" fmla="*/ 13869 h 84"/>
                <a:gd name="T6" fmla="*/ 13785 w 20"/>
                <a:gd name="T7" fmla="*/ 0 h 84"/>
                <a:gd name="T8" fmla="*/ 27569 w 20"/>
                <a:gd name="T9" fmla="*/ 13869 h 84"/>
                <a:gd name="T10" fmla="*/ 27569 w 20"/>
                <a:gd name="T11" fmla="*/ 102631 h 84"/>
                <a:gd name="T12" fmla="*/ 13785 w 20"/>
                <a:gd name="T13" fmla="*/ 11650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0" name="Freeform 121"/>
            <p:cNvSpPr>
              <a:spLocks/>
            </p:cNvSpPr>
            <p:nvPr userDrawn="1"/>
          </p:nvSpPr>
          <p:spPr bwMode="black">
            <a:xfrm>
              <a:off x="94914" y="27778"/>
              <a:ext cx="649" cy="276"/>
            </a:xfrm>
            <a:custGeom>
              <a:avLst/>
              <a:gdLst>
                <a:gd name="T0" fmla="*/ 51107 w 47"/>
                <a:gd name="T1" fmla="*/ 27569 h 20"/>
                <a:gd name="T2" fmla="*/ 13813 w 47"/>
                <a:gd name="T3" fmla="*/ 27569 h 20"/>
                <a:gd name="T4" fmla="*/ 0 w 47"/>
                <a:gd name="T5" fmla="*/ 13785 h 20"/>
                <a:gd name="T6" fmla="*/ 13813 w 47"/>
                <a:gd name="T7" fmla="*/ 0 h 20"/>
                <a:gd name="T8" fmla="*/ 51107 w 47"/>
                <a:gd name="T9" fmla="*/ 0 h 20"/>
                <a:gd name="T10" fmla="*/ 64920 w 47"/>
                <a:gd name="T11" fmla="*/ 13785 h 20"/>
                <a:gd name="T12" fmla="*/ 51107 w 47"/>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1" name="Freeform 122"/>
            <p:cNvSpPr>
              <a:spLocks/>
            </p:cNvSpPr>
            <p:nvPr userDrawn="1"/>
          </p:nvSpPr>
          <p:spPr bwMode="black">
            <a:xfrm>
              <a:off x="92602" y="27778"/>
              <a:ext cx="1289" cy="276"/>
            </a:xfrm>
            <a:custGeom>
              <a:avLst/>
              <a:gdLst>
                <a:gd name="T0" fmla="*/ 115084 w 93"/>
                <a:gd name="T1" fmla="*/ 27569 h 20"/>
                <a:gd name="T2" fmla="*/ 13866 w 93"/>
                <a:gd name="T3" fmla="*/ 27569 h 20"/>
                <a:gd name="T4" fmla="*/ 0 w 93"/>
                <a:gd name="T5" fmla="*/ 13785 h 20"/>
                <a:gd name="T6" fmla="*/ 13866 w 93"/>
                <a:gd name="T7" fmla="*/ 0 h 20"/>
                <a:gd name="T8" fmla="*/ 115084 w 93"/>
                <a:gd name="T9" fmla="*/ 0 h 20"/>
                <a:gd name="T10" fmla="*/ 128950 w 93"/>
                <a:gd name="T11" fmla="*/ 13785 h 20"/>
                <a:gd name="T12" fmla="*/ 115084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2" name="Freeform 123"/>
            <p:cNvSpPr>
              <a:spLocks/>
            </p:cNvSpPr>
            <p:nvPr userDrawn="1"/>
          </p:nvSpPr>
          <p:spPr bwMode="black">
            <a:xfrm>
              <a:off x="97342" y="27778"/>
              <a:ext cx="1281" cy="276"/>
            </a:xfrm>
            <a:custGeom>
              <a:avLst/>
              <a:gdLst>
                <a:gd name="T0" fmla="*/ 114291 w 93"/>
                <a:gd name="T1" fmla="*/ 27569 h 20"/>
                <a:gd name="T2" fmla="*/ 13770 w 93"/>
                <a:gd name="T3" fmla="*/ 27569 h 20"/>
                <a:gd name="T4" fmla="*/ 0 w 93"/>
                <a:gd name="T5" fmla="*/ 13785 h 20"/>
                <a:gd name="T6" fmla="*/ 13770 w 93"/>
                <a:gd name="T7" fmla="*/ 0 h 20"/>
                <a:gd name="T8" fmla="*/ 114291 w 93"/>
                <a:gd name="T9" fmla="*/ 0 h 20"/>
                <a:gd name="T10" fmla="*/ 128061 w 93"/>
                <a:gd name="T11" fmla="*/ 13785 h 20"/>
                <a:gd name="T12" fmla="*/ 114291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3" name="Freeform 124"/>
            <p:cNvSpPr>
              <a:spLocks/>
            </p:cNvSpPr>
            <p:nvPr userDrawn="1"/>
          </p:nvSpPr>
          <p:spPr bwMode="black">
            <a:xfrm>
              <a:off x="99281" y="26675"/>
              <a:ext cx="924" cy="916"/>
            </a:xfrm>
            <a:custGeom>
              <a:avLst/>
              <a:gdLst>
                <a:gd name="T0" fmla="*/ 75923 w 67"/>
                <a:gd name="T1" fmla="*/ 91599 h 66"/>
                <a:gd name="T2" fmla="*/ 66260 w 67"/>
                <a:gd name="T3" fmla="*/ 87435 h 66"/>
                <a:gd name="T4" fmla="*/ 4141 w 67"/>
                <a:gd name="T5" fmla="*/ 24982 h 66"/>
                <a:gd name="T6" fmla="*/ 4141 w 67"/>
                <a:gd name="T7" fmla="*/ 5551 h 66"/>
                <a:gd name="T8" fmla="*/ 24848 w 67"/>
                <a:gd name="T9" fmla="*/ 5551 h 66"/>
                <a:gd name="T10" fmla="*/ 86966 w 67"/>
                <a:gd name="T11" fmla="*/ 66617 h 66"/>
                <a:gd name="T12" fmla="*/ 86966 w 67"/>
                <a:gd name="T13" fmla="*/ 87435 h 66"/>
                <a:gd name="T14" fmla="*/ 7592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4" name="Freeform 125"/>
            <p:cNvSpPr>
              <a:spLocks/>
            </p:cNvSpPr>
            <p:nvPr userDrawn="1"/>
          </p:nvSpPr>
          <p:spPr bwMode="black">
            <a:xfrm>
              <a:off x="99859" y="27991"/>
              <a:ext cx="925" cy="925"/>
            </a:xfrm>
            <a:custGeom>
              <a:avLst/>
              <a:gdLst>
                <a:gd name="T0" fmla="*/ 15185 w 67"/>
                <a:gd name="T1" fmla="*/ 92488 h 67"/>
                <a:gd name="T2" fmla="*/ 5522 w 67"/>
                <a:gd name="T3" fmla="*/ 88347 h 67"/>
                <a:gd name="T4" fmla="*/ 5522 w 67"/>
                <a:gd name="T5" fmla="*/ 67640 h 67"/>
                <a:gd name="T6" fmla="*/ 67640 w 67"/>
                <a:gd name="T7" fmla="*/ 5522 h 67"/>
                <a:gd name="T8" fmla="*/ 86966 w 67"/>
                <a:gd name="T9" fmla="*/ 5522 h 67"/>
                <a:gd name="T10" fmla="*/ 86966 w 67"/>
                <a:gd name="T11" fmla="*/ 26228 h 67"/>
                <a:gd name="T12" fmla="*/ 26228 w 67"/>
                <a:gd name="T13" fmla="*/ 88347 h 67"/>
                <a:gd name="T14" fmla="*/ 15185 w 67"/>
                <a:gd name="T15" fmla="*/ 92488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5" name="Freeform 126"/>
            <p:cNvSpPr>
              <a:spLocks/>
            </p:cNvSpPr>
            <p:nvPr userDrawn="1"/>
          </p:nvSpPr>
          <p:spPr bwMode="black">
            <a:xfrm>
              <a:off x="98462" y="29396"/>
              <a:ext cx="925" cy="916"/>
            </a:xfrm>
            <a:custGeom>
              <a:avLst/>
              <a:gdLst>
                <a:gd name="T0" fmla="*/ 15185 w 67"/>
                <a:gd name="T1" fmla="*/ 91599 h 66"/>
                <a:gd name="T2" fmla="*/ 5522 w 67"/>
                <a:gd name="T3" fmla="*/ 87435 h 66"/>
                <a:gd name="T4" fmla="*/ 5522 w 67"/>
                <a:gd name="T5" fmla="*/ 66617 h 66"/>
                <a:gd name="T6" fmla="*/ 67640 w 67"/>
                <a:gd name="T7" fmla="*/ 5551 h 66"/>
                <a:gd name="T8" fmla="*/ 86966 w 67"/>
                <a:gd name="T9" fmla="*/ 5551 h 66"/>
                <a:gd name="T10" fmla="*/ 86966 w 67"/>
                <a:gd name="T11" fmla="*/ 24982 h 66"/>
                <a:gd name="T12" fmla="*/ 26228 w 67"/>
                <a:gd name="T13" fmla="*/ 87435 h 66"/>
                <a:gd name="T14" fmla="*/ 1518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6" name="Freeform 127"/>
            <p:cNvSpPr>
              <a:spLocks/>
            </p:cNvSpPr>
            <p:nvPr userDrawn="1"/>
          </p:nvSpPr>
          <p:spPr bwMode="black">
            <a:xfrm>
              <a:off x="101166" y="27404"/>
              <a:ext cx="925" cy="916"/>
            </a:xfrm>
            <a:custGeom>
              <a:avLst/>
              <a:gdLst>
                <a:gd name="T0" fmla="*/ 77303 w 67"/>
                <a:gd name="T1" fmla="*/ 91599 h 66"/>
                <a:gd name="T2" fmla="*/ 67640 w 67"/>
                <a:gd name="T3" fmla="*/ 87435 h 66"/>
                <a:gd name="T4" fmla="*/ 5522 w 67"/>
                <a:gd name="T5" fmla="*/ 24982 h 66"/>
                <a:gd name="T6" fmla="*/ 5522 w 67"/>
                <a:gd name="T7" fmla="*/ 5551 h 66"/>
                <a:gd name="T8" fmla="*/ 24848 w 67"/>
                <a:gd name="T9" fmla="*/ 5551 h 66"/>
                <a:gd name="T10" fmla="*/ 86966 w 67"/>
                <a:gd name="T11" fmla="*/ 66617 h 66"/>
                <a:gd name="T12" fmla="*/ 86966 w 67"/>
                <a:gd name="T13" fmla="*/ 87435 h 66"/>
                <a:gd name="T14" fmla="*/ 7730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7" name="Freeform 128"/>
            <p:cNvSpPr>
              <a:spLocks/>
            </p:cNvSpPr>
            <p:nvPr userDrawn="1"/>
          </p:nvSpPr>
          <p:spPr bwMode="black">
            <a:xfrm>
              <a:off x="104474" y="30695"/>
              <a:ext cx="712" cy="720"/>
            </a:xfrm>
            <a:custGeom>
              <a:avLst/>
              <a:gdLst>
                <a:gd name="T0" fmla="*/ 56095 w 52"/>
                <a:gd name="T1" fmla="*/ 72035 h 52"/>
                <a:gd name="T2" fmla="*/ 46518 w 52"/>
                <a:gd name="T3" fmla="*/ 67879 h 52"/>
                <a:gd name="T4" fmla="*/ 5473 w 52"/>
                <a:gd name="T5" fmla="*/ 24935 h 52"/>
                <a:gd name="T6" fmla="*/ 5473 w 52"/>
                <a:gd name="T7" fmla="*/ 5541 h 52"/>
                <a:gd name="T8" fmla="*/ 24627 w 52"/>
                <a:gd name="T9" fmla="*/ 5541 h 52"/>
                <a:gd name="T10" fmla="*/ 65672 w 52"/>
                <a:gd name="T11" fmla="*/ 47100 h 52"/>
                <a:gd name="T12" fmla="*/ 65672 w 52"/>
                <a:gd name="T13" fmla="*/ 67879 h 52"/>
                <a:gd name="T14" fmla="*/ 56095 w 52"/>
                <a:gd name="T15" fmla="*/ 72035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8" name="Freeform 129"/>
            <p:cNvSpPr>
              <a:spLocks/>
            </p:cNvSpPr>
            <p:nvPr userDrawn="1"/>
          </p:nvSpPr>
          <p:spPr bwMode="black">
            <a:xfrm>
              <a:off x="101033" y="26969"/>
              <a:ext cx="1147" cy="275"/>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89" name="Freeform 130"/>
            <p:cNvSpPr>
              <a:spLocks/>
            </p:cNvSpPr>
            <p:nvPr userDrawn="1"/>
          </p:nvSpPr>
          <p:spPr bwMode="black">
            <a:xfrm>
              <a:off x="100561" y="26106"/>
              <a:ext cx="925" cy="916"/>
            </a:xfrm>
            <a:custGeom>
              <a:avLst/>
              <a:gdLst>
                <a:gd name="T0" fmla="*/ 16565 w 67"/>
                <a:gd name="T1" fmla="*/ 91599 h 66"/>
                <a:gd name="T2" fmla="*/ 5522 w 67"/>
                <a:gd name="T3" fmla="*/ 87435 h 66"/>
                <a:gd name="T4" fmla="*/ 5522 w 67"/>
                <a:gd name="T5" fmla="*/ 68005 h 66"/>
                <a:gd name="T6" fmla="*/ 67640 w 67"/>
                <a:gd name="T7" fmla="*/ 5551 h 66"/>
                <a:gd name="T8" fmla="*/ 88347 w 67"/>
                <a:gd name="T9" fmla="*/ 5551 h 66"/>
                <a:gd name="T10" fmla="*/ 88347 w 67"/>
                <a:gd name="T11" fmla="*/ 24982 h 66"/>
                <a:gd name="T12" fmla="*/ 26228 w 67"/>
                <a:gd name="T13" fmla="*/ 87435 h 66"/>
                <a:gd name="T14" fmla="*/ 1656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0" name="Freeform 131"/>
            <p:cNvSpPr>
              <a:spLocks/>
            </p:cNvSpPr>
            <p:nvPr userDrawn="1"/>
          </p:nvSpPr>
          <p:spPr bwMode="black">
            <a:xfrm>
              <a:off x="103300" y="22851"/>
              <a:ext cx="1459" cy="1450"/>
            </a:xfrm>
            <a:custGeom>
              <a:avLst/>
              <a:gdLst>
                <a:gd name="T0" fmla="*/ 15135 w 106"/>
                <a:gd name="T1" fmla="*/ 144958 h 105"/>
                <a:gd name="T2" fmla="*/ 5504 w 106"/>
                <a:gd name="T3" fmla="*/ 140816 h 105"/>
                <a:gd name="T4" fmla="*/ 5504 w 106"/>
                <a:gd name="T5" fmla="*/ 121489 h 105"/>
                <a:gd name="T6" fmla="*/ 121081 w 106"/>
                <a:gd name="T7" fmla="*/ 5522 h 105"/>
                <a:gd name="T8" fmla="*/ 140343 w 106"/>
                <a:gd name="T9" fmla="*/ 5522 h 105"/>
                <a:gd name="T10" fmla="*/ 140343 w 106"/>
                <a:gd name="T11" fmla="*/ 24850 h 105"/>
                <a:gd name="T12" fmla="*/ 24766 w 106"/>
                <a:gd name="T13" fmla="*/ 140816 h 105"/>
                <a:gd name="T14" fmla="*/ 15135 w 106"/>
                <a:gd name="T15" fmla="*/ 144958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1" name="Freeform 132"/>
            <p:cNvSpPr>
              <a:spLocks/>
            </p:cNvSpPr>
            <p:nvPr userDrawn="1"/>
          </p:nvSpPr>
          <p:spPr bwMode="black">
            <a:xfrm>
              <a:off x="104910" y="22131"/>
              <a:ext cx="569" cy="551"/>
            </a:xfrm>
            <a:custGeom>
              <a:avLst/>
              <a:gdLst>
                <a:gd name="T0" fmla="*/ 15270 w 41"/>
                <a:gd name="T1" fmla="*/ 55137 h 40"/>
                <a:gd name="T2" fmla="*/ 5553 w 41"/>
                <a:gd name="T3" fmla="*/ 51002 h 40"/>
                <a:gd name="T4" fmla="*/ 5553 w 41"/>
                <a:gd name="T5" fmla="*/ 31704 h 40"/>
                <a:gd name="T6" fmla="*/ 31928 w 41"/>
                <a:gd name="T7" fmla="*/ 5514 h 40"/>
                <a:gd name="T8" fmla="*/ 51363 w 41"/>
                <a:gd name="T9" fmla="*/ 5514 h 40"/>
                <a:gd name="T10" fmla="*/ 51363 w 41"/>
                <a:gd name="T11" fmla="*/ 24812 h 40"/>
                <a:gd name="T12" fmla="*/ 24988 w 41"/>
                <a:gd name="T13" fmla="*/ 51002 h 40"/>
                <a:gd name="T14" fmla="*/ 15270 w 41"/>
                <a:gd name="T15" fmla="*/ 55137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2" name="Freeform 133"/>
            <p:cNvSpPr>
              <a:spLocks/>
            </p:cNvSpPr>
            <p:nvPr userDrawn="1"/>
          </p:nvSpPr>
          <p:spPr bwMode="black">
            <a:xfrm>
              <a:off x="99183" y="27778"/>
              <a:ext cx="1147" cy="276"/>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3" name="Freeform 134"/>
            <p:cNvSpPr>
              <a:spLocks/>
            </p:cNvSpPr>
            <p:nvPr userDrawn="1"/>
          </p:nvSpPr>
          <p:spPr bwMode="black">
            <a:xfrm>
              <a:off x="97813" y="30419"/>
              <a:ext cx="552" cy="543"/>
            </a:xfrm>
            <a:custGeom>
              <a:avLst/>
              <a:gdLst>
                <a:gd name="T0" fmla="*/ 15163 w 40"/>
                <a:gd name="T1" fmla="*/ 54248 h 39"/>
                <a:gd name="T2" fmla="*/ 5514 w 40"/>
                <a:gd name="T3" fmla="*/ 50075 h 39"/>
                <a:gd name="T4" fmla="*/ 5514 w 40"/>
                <a:gd name="T5" fmla="*/ 30601 h 39"/>
                <a:gd name="T6" fmla="*/ 28947 w 40"/>
                <a:gd name="T7" fmla="*/ 5564 h 39"/>
                <a:gd name="T8" fmla="*/ 49623 w 40"/>
                <a:gd name="T9" fmla="*/ 5564 h 39"/>
                <a:gd name="T10" fmla="*/ 49623 w 40"/>
                <a:gd name="T11" fmla="*/ 26429 h 39"/>
                <a:gd name="T12" fmla="*/ 24812 w 40"/>
                <a:gd name="T13" fmla="*/ 50075 h 39"/>
                <a:gd name="T14" fmla="*/ 15163 w 40"/>
                <a:gd name="T15" fmla="*/ 54248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4" name="Freeform 135"/>
            <p:cNvSpPr>
              <a:spLocks/>
            </p:cNvSpPr>
            <p:nvPr userDrawn="1"/>
          </p:nvSpPr>
          <p:spPr bwMode="black">
            <a:xfrm>
              <a:off x="102776" y="29014"/>
              <a:ext cx="1556" cy="1547"/>
            </a:xfrm>
            <a:custGeom>
              <a:avLst/>
              <a:gdLst>
                <a:gd name="T0" fmla="*/ 140480 w 113"/>
                <a:gd name="T1" fmla="*/ 154740 h 112"/>
                <a:gd name="T2" fmla="*/ 130839 w 113"/>
                <a:gd name="T3" fmla="*/ 150595 h 112"/>
                <a:gd name="T4" fmla="*/ 5509 w 113"/>
                <a:gd name="T5" fmla="*/ 24869 h 112"/>
                <a:gd name="T6" fmla="*/ 5509 w 113"/>
                <a:gd name="T7" fmla="*/ 4145 h 112"/>
                <a:gd name="T8" fmla="*/ 24791 w 113"/>
                <a:gd name="T9" fmla="*/ 4145 h 112"/>
                <a:gd name="T10" fmla="*/ 150121 w 113"/>
                <a:gd name="T11" fmla="*/ 131253 h 112"/>
                <a:gd name="T12" fmla="*/ 150121 w 113"/>
                <a:gd name="T13" fmla="*/ 150595 h 112"/>
                <a:gd name="T14" fmla="*/ 140480 w 113"/>
                <a:gd name="T15" fmla="*/ 154740 h 1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5" name="Freeform 136"/>
            <p:cNvSpPr>
              <a:spLocks/>
            </p:cNvSpPr>
            <p:nvPr userDrawn="1"/>
          </p:nvSpPr>
          <p:spPr bwMode="black">
            <a:xfrm>
              <a:off x="102278" y="24479"/>
              <a:ext cx="836" cy="844"/>
            </a:xfrm>
            <a:custGeom>
              <a:avLst/>
              <a:gdLst>
                <a:gd name="T0" fmla="*/ 15075 w 61"/>
                <a:gd name="T1" fmla="*/ 84485 h 61"/>
                <a:gd name="T2" fmla="*/ 5482 w 61"/>
                <a:gd name="T3" fmla="*/ 80330 h 61"/>
                <a:gd name="T4" fmla="*/ 5482 w 61"/>
                <a:gd name="T5" fmla="*/ 60940 h 61"/>
                <a:gd name="T6" fmla="*/ 58928 w 61"/>
                <a:gd name="T7" fmla="*/ 5540 h 61"/>
                <a:gd name="T8" fmla="*/ 79484 w 61"/>
                <a:gd name="T9" fmla="*/ 5540 h 61"/>
                <a:gd name="T10" fmla="*/ 79484 w 61"/>
                <a:gd name="T11" fmla="*/ 24930 h 61"/>
                <a:gd name="T12" fmla="*/ 24667 w 61"/>
                <a:gd name="T13" fmla="*/ 80330 h 61"/>
                <a:gd name="T14" fmla="*/ 15075 w 61"/>
                <a:gd name="T15" fmla="*/ 84485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96" name="Group 31"/>
          <p:cNvGrpSpPr>
            <a:grpSpLocks/>
          </p:cNvGrpSpPr>
          <p:nvPr userDrawn="1"/>
        </p:nvGrpSpPr>
        <p:grpSpPr bwMode="black">
          <a:xfrm>
            <a:off x="3816946" y="2370142"/>
            <a:ext cx="768151" cy="820737"/>
            <a:chOff x="47752" y="20224"/>
            <a:chExt cx="26352" cy="28162"/>
          </a:xfrm>
        </p:grpSpPr>
        <p:sp>
          <p:nvSpPr>
            <p:cNvPr id="97" name="Freeform 111"/>
            <p:cNvSpPr>
              <a:spLocks noEditPoints="1"/>
            </p:cNvSpPr>
            <p:nvPr userDrawn="1"/>
          </p:nvSpPr>
          <p:spPr bwMode="black">
            <a:xfrm>
              <a:off x="58587" y="29702"/>
              <a:ext cx="5717" cy="844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98" name="Freeform 112"/>
            <p:cNvSpPr>
              <a:spLocks noEditPoints="1"/>
            </p:cNvSpPr>
            <p:nvPr userDrawn="1"/>
          </p:nvSpPr>
          <p:spPr bwMode="black">
            <a:xfrm>
              <a:off x="57610" y="27193"/>
              <a:ext cx="11287" cy="14177"/>
            </a:xfrm>
            <a:custGeom>
              <a:avLst/>
              <a:gdLst>
                <a:gd name="T0" fmla="*/ 359988 w 301"/>
                <a:gd name="T1" fmla="*/ 1383885 h 378"/>
                <a:gd name="T2" fmla="*/ 457485 w 301"/>
                <a:gd name="T3" fmla="*/ 1417638 h 378"/>
                <a:gd name="T4" fmla="*/ 521233 w 301"/>
                <a:gd name="T5" fmla="*/ 1410137 h 378"/>
                <a:gd name="T6" fmla="*/ 262491 w 301"/>
                <a:gd name="T7" fmla="*/ 1398886 h 378"/>
                <a:gd name="T8" fmla="*/ 322489 w 301"/>
                <a:gd name="T9" fmla="*/ 1410137 h 378"/>
                <a:gd name="T10" fmla="*/ 607480 w 301"/>
                <a:gd name="T11" fmla="*/ 1357632 h 378"/>
                <a:gd name="T12" fmla="*/ 224993 w 301"/>
                <a:gd name="T13" fmla="*/ 1391385 h 378"/>
                <a:gd name="T14" fmla="*/ 232492 w 301"/>
                <a:gd name="T15" fmla="*/ 1357632 h 378"/>
                <a:gd name="T16" fmla="*/ 641229 w 301"/>
                <a:gd name="T17" fmla="*/ 1350131 h 378"/>
                <a:gd name="T18" fmla="*/ 652479 w 301"/>
                <a:gd name="T19" fmla="*/ 1380134 h 378"/>
                <a:gd name="T20" fmla="*/ 93747 w 301"/>
                <a:gd name="T21" fmla="*/ 1301377 h 378"/>
                <a:gd name="T22" fmla="*/ 742476 w 301"/>
                <a:gd name="T23" fmla="*/ 1338880 h 378"/>
                <a:gd name="T24" fmla="*/ 794974 w 301"/>
                <a:gd name="T25" fmla="*/ 1308877 h 378"/>
                <a:gd name="T26" fmla="*/ 809973 w 301"/>
                <a:gd name="T27" fmla="*/ 1263873 h 378"/>
                <a:gd name="T28" fmla="*/ 828723 w 301"/>
                <a:gd name="T29" fmla="*/ 1290126 h 378"/>
                <a:gd name="T30" fmla="*/ 922470 w 301"/>
                <a:gd name="T31" fmla="*/ 1162613 h 378"/>
                <a:gd name="T32" fmla="*/ 971218 w 301"/>
                <a:gd name="T33" fmla="*/ 1155112 h 378"/>
                <a:gd name="T34" fmla="*/ 1008717 w 301"/>
                <a:gd name="T35" fmla="*/ 1106358 h 378"/>
                <a:gd name="T36" fmla="*/ 1001217 w 301"/>
                <a:gd name="T37" fmla="*/ 1057603 h 378"/>
                <a:gd name="T38" fmla="*/ 1027466 w 301"/>
                <a:gd name="T39" fmla="*/ 1072604 h 378"/>
                <a:gd name="T40" fmla="*/ 1064965 w 301"/>
                <a:gd name="T41" fmla="*/ 915089 h 378"/>
                <a:gd name="T42" fmla="*/ 1106214 w 301"/>
                <a:gd name="T43" fmla="*/ 892587 h 378"/>
                <a:gd name="T44" fmla="*/ 1117463 w 301"/>
                <a:gd name="T45" fmla="*/ 828831 h 378"/>
                <a:gd name="T46" fmla="*/ 1091214 w 301"/>
                <a:gd name="T47" fmla="*/ 791327 h 378"/>
                <a:gd name="T48" fmla="*/ 1124963 w 301"/>
                <a:gd name="T49" fmla="*/ 795077 h 378"/>
                <a:gd name="T50" fmla="*/ 1124963 w 301"/>
                <a:gd name="T51" fmla="*/ 633812 h 378"/>
                <a:gd name="T52" fmla="*/ 1087464 w 301"/>
                <a:gd name="T53" fmla="*/ 600058 h 378"/>
                <a:gd name="T54" fmla="*/ 1121213 w 301"/>
                <a:gd name="T55" fmla="*/ 596308 h 378"/>
                <a:gd name="T56" fmla="*/ 1046216 w 301"/>
                <a:gd name="T57" fmla="*/ 453794 h 378"/>
                <a:gd name="T58" fmla="*/ 1064965 w 301"/>
                <a:gd name="T59" fmla="*/ 510050 h 378"/>
                <a:gd name="T60" fmla="*/ 1031216 w 301"/>
                <a:gd name="T61" fmla="*/ 352534 h 378"/>
                <a:gd name="T62" fmla="*/ 986218 w 301"/>
                <a:gd name="T63" fmla="*/ 337533 h 378"/>
                <a:gd name="T64" fmla="*/ 1012467 w 301"/>
                <a:gd name="T65" fmla="*/ 322531 h 378"/>
                <a:gd name="T66" fmla="*/ 888721 w 301"/>
                <a:gd name="T67" fmla="*/ 221272 h 378"/>
                <a:gd name="T68" fmla="*/ 929970 w 301"/>
                <a:gd name="T69" fmla="*/ 262526 h 378"/>
                <a:gd name="T70" fmla="*/ 832473 w 301"/>
                <a:gd name="T71" fmla="*/ 135013 h 378"/>
                <a:gd name="T72" fmla="*/ 18749 w 301"/>
                <a:gd name="T73" fmla="*/ 165016 h 378"/>
                <a:gd name="T74" fmla="*/ 67498 w 301"/>
                <a:gd name="T75" fmla="*/ 131263 h 378"/>
                <a:gd name="T76" fmla="*/ 734976 w 301"/>
                <a:gd name="T77" fmla="*/ 112511 h 378"/>
                <a:gd name="T78" fmla="*/ 787474 w 301"/>
                <a:gd name="T79" fmla="*/ 142514 h 378"/>
                <a:gd name="T80" fmla="*/ 138745 w 301"/>
                <a:gd name="T81" fmla="*/ 60006 h 378"/>
                <a:gd name="T82" fmla="*/ 704977 w 301"/>
                <a:gd name="T83" fmla="*/ 93759 h 378"/>
                <a:gd name="T84" fmla="*/ 716227 w 301"/>
                <a:gd name="T85" fmla="*/ 67507 h 378"/>
                <a:gd name="T86" fmla="*/ 172494 w 301"/>
                <a:gd name="T87" fmla="*/ 45004 h 378"/>
                <a:gd name="T88" fmla="*/ 183744 w 301"/>
                <a:gd name="T89" fmla="*/ 75007 h 378"/>
                <a:gd name="T90" fmla="*/ 562482 w 301"/>
                <a:gd name="T91" fmla="*/ 15001 h 378"/>
                <a:gd name="T92" fmla="*/ 277491 w 301"/>
                <a:gd name="T93" fmla="*/ 48755 h 378"/>
                <a:gd name="T94" fmla="*/ 333739 w 301"/>
                <a:gd name="T95" fmla="*/ 41254 h 378"/>
                <a:gd name="T96" fmla="*/ 464985 w 301"/>
                <a:gd name="T97" fmla="*/ 33753 h 378"/>
                <a:gd name="T98" fmla="*/ 521233 w 301"/>
                <a:gd name="T99" fmla="*/ 41254 h 378"/>
                <a:gd name="T100" fmla="*/ 419986 w 301"/>
                <a:gd name="T101" fmla="*/ 0 h 378"/>
                <a:gd name="T102" fmla="*/ 419986 w 301"/>
                <a:gd name="T103" fmla="*/ 3375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99" name="Freeform 113"/>
            <p:cNvSpPr>
              <a:spLocks noEditPoints="1"/>
            </p:cNvSpPr>
            <p:nvPr userDrawn="1"/>
          </p:nvSpPr>
          <p:spPr bwMode="black">
            <a:xfrm>
              <a:off x="53101" y="25590"/>
              <a:ext cx="8478" cy="8700"/>
            </a:xfrm>
            <a:custGeom>
              <a:avLst/>
              <a:gdLst>
                <a:gd name="T0" fmla="*/ 0 w 226"/>
                <a:gd name="T1" fmla="*/ 869950 h 232"/>
                <a:gd name="T2" fmla="*/ 33759 w 226"/>
                <a:gd name="T3" fmla="*/ 809953 h 232"/>
                <a:gd name="T4" fmla="*/ 37510 w 226"/>
                <a:gd name="T5" fmla="*/ 776205 h 232"/>
                <a:gd name="T6" fmla="*/ 15004 w 226"/>
                <a:gd name="T7" fmla="*/ 712459 h 232"/>
                <a:gd name="T8" fmla="*/ 37510 w 226"/>
                <a:gd name="T9" fmla="*/ 776205 h 232"/>
                <a:gd name="T10" fmla="*/ 22506 w 226"/>
                <a:gd name="T11" fmla="*/ 674961 h 232"/>
                <a:gd name="T12" fmla="*/ 67518 w 226"/>
                <a:gd name="T13" fmla="*/ 626214 h 232"/>
                <a:gd name="T14" fmla="*/ 78771 w 226"/>
                <a:gd name="T15" fmla="*/ 592466 h 232"/>
                <a:gd name="T16" fmla="*/ 71269 w 226"/>
                <a:gd name="T17" fmla="*/ 521220 h 232"/>
                <a:gd name="T18" fmla="*/ 78771 w 226"/>
                <a:gd name="T19" fmla="*/ 592466 h 232"/>
                <a:gd name="T20" fmla="*/ 86273 w 226"/>
                <a:gd name="T21" fmla="*/ 491222 h 232"/>
                <a:gd name="T22" fmla="*/ 142538 w 226"/>
                <a:gd name="T23" fmla="*/ 449974 h 232"/>
                <a:gd name="T24" fmla="*/ 161293 w 226"/>
                <a:gd name="T25" fmla="*/ 419976 h 232"/>
                <a:gd name="T26" fmla="*/ 168795 w 226"/>
                <a:gd name="T27" fmla="*/ 352480 h 232"/>
                <a:gd name="T28" fmla="*/ 161293 w 226"/>
                <a:gd name="T29" fmla="*/ 419976 h 232"/>
                <a:gd name="T30" fmla="*/ 191301 w 226"/>
                <a:gd name="T31" fmla="*/ 322481 h 232"/>
                <a:gd name="T32" fmla="*/ 255068 w 226"/>
                <a:gd name="T33" fmla="*/ 299983 h 232"/>
                <a:gd name="T34" fmla="*/ 281325 w 226"/>
                <a:gd name="T35" fmla="*/ 273734 h 232"/>
                <a:gd name="T36" fmla="*/ 303831 w 226"/>
                <a:gd name="T37" fmla="*/ 209988 h 232"/>
                <a:gd name="T38" fmla="*/ 281325 w 226"/>
                <a:gd name="T39" fmla="*/ 273734 h 232"/>
                <a:gd name="T40" fmla="*/ 333839 w 226"/>
                <a:gd name="T41" fmla="*/ 183739 h 232"/>
                <a:gd name="T42" fmla="*/ 401357 w 226"/>
                <a:gd name="T43" fmla="*/ 176240 h 232"/>
                <a:gd name="T44" fmla="*/ 431364 w 226"/>
                <a:gd name="T45" fmla="*/ 157491 h 232"/>
                <a:gd name="T46" fmla="*/ 468874 w 226"/>
                <a:gd name="T47" fmla="*/ 97494 h 232"/>
                <a:gd name="T48" fmla="*/ 431364 w 226"/>
                <a:gd name="T49" fmla="*/ 157491 h 232"/>
                <a:gd name="T50" fmla="*/ 498882 w 226"/>
                <a:gd name="T51" fmla="*/ 82495 h 232"/>
                <a:gd name="T52" fmla="*/ 570151 w 226"/>
                <a:gd name="T53" fmla="*/ 86245 h 232"/>
                <a:gd name="T54" fmla="*/ 600159 w 226"/>
                <a:gd name="T55" fmla="*/ 74996 h 232"/>
                <a:gd name="T56" fmla="*/ 648922 w 226"/>
                <a:gd name="T57" fmla="*/ 26248 h 232"/>
                <a:gd name="T58" fmla="*/ 600159 w 226"/>
                <a:gd name="T59" fmla="*/ 74996 h 232"/>
                <a:gd name="T60" fmla="*/ 686432 w 226"/>
                <a:gd name="T61" fmla="*/ 18749 h 232"/>
                <a:gd name="T62" fmla="*/ 750199 w 226"/>
                <a:gd name="T63" fmla="*/ 41248 h 232"/>
                <a:gd name="T64" fmla="*/ 787709 w 226"/>
                <a:gd name="T65" fmla="*/ 33748 h 232"/>
                <a:gd name="T66" fmla="*/ 843974 w 226"/>
                <a:gd name="T67" fmla="*/ 0 h 232"/>
                <a:gd name="T68" fmla="*/ 787709 w 226"/>
                <a:gd name="T69" fmla="*/ 33748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00" name="Freeform 114"/>
            <p:cNvSpPr>
              <a:spLocks noEditPoints="1"/>
            </p:cNvSpPr>
            <p:nvPr userDrawn="1"/>
          </p:nvSpPr>
          <p:spPr bwMode="black">
            <a:xfrm>
              <a:off x="61801" y="23828"/>
              <a:ext cx="10462" cy="20923"/>
            </a:xfrm>
            <a:custGeom>
              <a:avLst/>
              <a:gdLst>
                <a:gd name="T0" fmla="*/ 44996 w 279"/>
                <a:gd name="T1" fmla="*/ 2062328 h 558"/>
                <a:gd name="T2" fmla="*/ 82493 w 279"/>
                <a:gd name="T3" fmla="*/ 2092325 h 558"/>
                <a:gd name="T4" fmla="*/ 142488 w 279"/>
                <a:gd name="T5" fmla="*/ 2084826 h 558"/>
                <a:gd name="T6" fmla="*/ 172486 w 279"/>
                <a:gd name="T7" fmla="*/ 2047329 h 558"/>
                <a:gd name="T8" fmla="*/ 179985 w 279"/>
                <a:gd name="T9" fmla="*/ 2077326 h 558"/>
                <a:gd name="T10" fmla="*/ 322473 w 279"/>
                <a:gd name="T11" fmla="*/ 2009832 h 558"/>
                <a:gd name="T12" fmla="*/ 367469 w 279"/>
                <a:gd name="T13" fmla="*/ 2028580 h 558"/>
                <a:gd name="T14" fmla="*/ 427464 w 279"/>
                <a:gd name="T15" fmla="*/ 2002333 h 558"/>
                <a:gd name="T16" fmla="*/ 446213 w 279"/>
                <a:gd name="T17" fmla="*/ 1961086 h 558"/>
                <a:gd name="T18" fmla="*/ 457462 w 279"/>
                <a:gd name="T19" fmla="*/ 1987334 h 558"/>
                <a:gd name="T20" fmla="*/ 577452 w 279"/>
                <a:gd name="T21" fmla="*/ 1882343 h 558"/>
                <a:gd name="T22" fmla="*/ 626198 w 279"/>
                <a:gd name="T23" fmla="*/ 1886092 h 558"/>
                <a:gd name="T24" fmla="*/ 674944 w 279"/>
                <a:gd name="T25" fmla="*/ 1848595 h 558"/>
                <a:gd name="T26" fmla="*/ 682443 w 279"/>
                <a:gd name="T27" fmla="*/ 1799849 h 558"/>
                <a:gd name="T28" fmla="*/ 701192 w 279"/>
                <a:gd name="T29" fmla="*/ 1822348 h 558"/>
                <a:gd name="T30" fmla="*/ 787435 w 279"/>
                <a:gd name="T31" fmla="*/ 1687359 h 558"/>
                <a:gd name="T32" fmla="*/ 836180 w 279"/>
                <a:gd name="T33" fmla="*/ 1679859 h 558"/>
                <a:gd name="T34" fmla="*/ 869928 w 279"/>
                <a:gd name="T35" fmla="*/ 1631114 h 558"/>
                <a:gd name="T36" fmla="*/ 862428 w 279"/>
                <a:gd name="T37" fmla="*/ 1582368 h 558"/>
                <a:gd name="T38" fmla="*/ 892426 w 279"/>
                <a:gd name="T39" fmla="*/ 1597366 h 558"/>
                <a:gd name="T40" fmla="*/ 933672 w 279"/>
                <a:gd name="T41" fmla="*/ 1443629 h 558"/>
                <a:gd name="T42" fmla="*/ 978669 w 279"/>
                <a:gd name="T43" fmla="*/ 1421131 h 558"/>
                <a:gd name="T44" fmla="*/ 997417 w 279"/>
                <a:gd name="T45" fmla="*/ 1364886 h 558"/>
                <a:gd name="T46" fmla="*/ 978669 w 279"/>
                <a:gd name="T47" fmla="*/ 1319890 h 558"/>
                <a:gd name="T48" fmla="*/ 1008666 w 279"/>
                <a:gd name="T49" fmla="*/ 1327389 h 558"/>
                <a:gd name="T50" fmla="*/ 1008666 w 279"/>
                <a:gd name="T51" fmla="*/ 1169902 h 558"/>
                <a:gd name="T52" fmla="*/ 1042413 w 279"/>
                <a:gd name="T53" fmla="*/ 1136155 h 558"/>
                <a:gd name="T54" fmla="*/ 1046163 w 279"/>
                <a:gd name="T55" fmla="*/ 1072410 h 558"/>
                <a:gd name="T56" fmla="*/ 1012416 w 279"/>
                <a:gd name="T57" fmla="*/ 978668 h 558"/>
                <a:gd name="T58" fmla="*/ 1016165 w 279"/>
                <a:gd name="T59" fmla="*/ 1038663 h 558"/>
                <a:gd name="T60" fmla="*/ 1034914 w 279"/>
                <a:gd name="T61" fmla="*/ 877427 h 558"/>
                <a:gd name="T62" fmla="*/ 997417 w 279"/>
                <a:gd name="T63" fmla="*/ 847429 h 558"/>
                <a:gd name="T64" fmla="*/ 1027415 w 279"/>
                <a:gd name="T65" fmla="*/ 843679 h 558"/>
                <a:gd name="T66" fmla="*/ 952421 w 279"/>
                <a:gd name="T67" fmla="*/ 697442 h 558"/>
                <a:gd name="T68" fmla="*/ 971169 w 279"/>
                <a:gd name="T69" fmla="*/ 757437 h 558"/>
                <a:gd name="T70" fmla="*/ 944921 w 279"/>
                <a:gd name="T71" fmla="*/ 596200 h 558"/>
                <a:gd name="T72" fmla="*/ 899925 w 279"/>
                <a:gd name="T73" fmla="*/ 581201 h 558"/>
                <a:gd name="T74" fmla="*/ 929923 w 279"/>
                <a:gd name="T75" fmla="*/ 566203 h 558"/>
                <a:gd name="T76" fmla="*/ 821182 w 279"/>
                <a:gd name="T77" fmla="*/ 449962 h 558"/>
                <a:gd name="T78" fmla="*/ 854929 w 279"/>
                <a:gd name="T79" fmla="*/ 498708 h 558"/>
                <a:gd name="T80" fmla="*/ 783685 w 279"/>
                <a:gd name="T81" fmla="*/ 352471 h 558"/>
                <a:gd name="T82" fmla="*/ 734939 w 279"/>
                <a:gd name="T83" fmla="*/ 348721 h 558"/>
                <a:gd name="T84" fmla="*/ 761187 w 279"/>
                <a:gd name="T85" fmla="*/ 326223 h 558"/>
                <a:gd name="T86" fmla="*/ 622448 w 279"/>
                <a:gd name="T87" fmla="*/ 243730 h 558"/>
                <a:gd name="T88" fmla="*/ 667444 w 279"/>
                <a:gd name="T89" fmla="*/ 281226 h 558"/>
                <a:gd name="T90" fmla="*/ 558704 w 279"/>
                <a:gd name="T91" fmla="*/ 161237 h 558"/>
                <a:gd name="T92" fmla="*/ 513707 w 279"/>
                <a:gd name="T93" fmla="*/ 172486 h 558"/>
                <a:gd name="T94" fmla="*/ 528706 w 279"/>
                <a:gd name="T95" fmla="*/ 142488 h 558"/>
                <a:gd name="T96" fmla="*/ 374969 w 279"/>
                <a:gd name="T97" fmla="*/ 101242 h 558"/>
                <a:gd name="T98" fmla="*/ 427464 w 279"/>
                <a:gd name="T99" fmla="*/ 127489 h 558"/>
                <a:gd name="T100" fmla="*/ 292476 w 279"/>
                <a:gd name="T101" fmla="*/ 41247 h 558"/>
                <a:gd name="T102" fmla="*/ 247479 w 279"/>
                <a:gd name="T103" fmla="*/ 63745 h 558"/>
                <a:gd name="T104" fmla="*/ 254979 w 279"/>
                <a:gd name="T105" fmla="*/ 29997 h 558"/>
                <a:gd name="T106" fmla="*/ 97492 w 279"/>
                <a:gd name="T107" fmla="*/ 37497 h 558"/>
                <a:gd name="T108" fmla="*/ 153737 w 279"/>
                <a:gd name="T109" fmla="*/ 44996 h 558"/>
                <a:gd name="T110" fmla="*/ 0 w 279"/>
                <a:gd name="T111" fmla="*/ 0 h 5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01" name="Freeform 115"/>
            <p:cNvSpPr>
              <a:spLocks noEditPoints="1"/>
            </p:cNvSpPr>
            <p:nvPr userDrawn="1"/>
          </p:nvSpPr>
          <p:spPr bwMode="black">
            <a:xfrm>
              <a:off x="61801" y="22018"/>
              <a:ext cx="12303" cy="14177"/>
            </a:xfrm>
            <a:custGeom>
              <a:avLst/>
              <a:gdLst>
                <a:gd name="T0" fmla="*/ 1181551 w 328"/>
                <a:gd name="T1" fmla="*/ 1410137 h 378"/>
                <a:gd name="T2" fmla="*/ 1222811 w 328"/>
                <a:gd name="T3" fmla="*/ 1357632 h 378"/>
                <a:gd name="T4" fmla="*/ 1226562 w 328"/>
                <a:gd name="T5" fmla="*/ 1323879 h 378"/>
                <a:gd name="T6" fmla="*/ 1196554 w 328"/>
                <a:gd name="T7" fmla="*/ 1260123 h 378"/>
                <a:gd name="T8" fmla="*/ 1226562 w 328"/>
                <a:gd name="T9" fmla="*/ 1323879 h 378"/>
                <a:gd name="T10" fmla="*/ 1196554 w 328"/>
                <a:gd name="T11" fmla="*/ 1166364 h 378"/>
                <a:gd name="T12" fmla="*/ 1230313 w 328"/>
                <a:gd name="T13" fmla="*/ 1222619 h 378"/>
                <a:gd name="T14" fmla="*/ 1192803 w 328"/>
                <a:gd name="T15" fmla="*/ 1128860 h 378"/>
                <a:gd name="T16" fmla="*/ 1219060 w 328"/>
                <a:gd name="T17" fmla="*/ 1065104 h 378"/>
                <a:gd name="T18" fmla="*/ 1192803 w 328"/>
                <a:gd name="T19" fmla="*/ 1128860 h 378"/>
                <a:gd name="T20" fmla="*/ 1170298 w 328"/>
                <a:gd name="T21" fmla="*/ 975095 h 378"/>
                <a:gd name="T22" fmla="*/ 1211558 w 328"/>
                <a:gd name="T23" fmla="*/ 1027600 h 378"/>
                <a:gd name="T24" fmla="*/ 1162796 w 328"/>
                <a:gd name="T25" fmla="*/ 941342 h 378"/>
                <a:gd name="T26" fmla="*/ 1177800 w 328"/>
                <a:gd name="T27" fmla="*/ 873835 h 378"/>
                <a:gd name="T28" fmla="*/ 1162796 w 328"/>
                <a:gd name="T29" fmla="*/ 941342 h 378"/>
                <a:gd name="T30" fmla="*/ 1114033 w 328"/>
                <a:gd name="T31" fmla="*/ 791327 h 378"/>
                <a:gd name="T32" fmla="*/ 1166547 w 328"/>
                <a:gd name="T33" fmla="*/ 840082 h 378"/>
                <a:gd name="T34" fmla="*/ 1102781 w 328"/>
                <a:gd name="T35" fmla="*/ 761324 h 378"/>
                <a:gd name="T36" fmla="*/ 1106532 w 328"/>
                <a:gd name="T37" fmla="*/ 690067 h 378"/>
                <a:gd name="T38" fmla="*/ 1102781 w 328"/>
                <a:gd name="T39" fmla="*/ 761324 h 378"/>
                <a:gd name="T40" fmla="*/ 1031512 w 328"/>
                <a:gd name="T41" fmla="*/ 622561 h 378"/>
                <a:gd name="T42" fmla="*/ 1087777 w 328"/>
                <a:gd name="T43" fmla="*/ 660064 h 378"/>
                <a:gd name="T44" fmla="*/ 1012758 w 328"/>
                <a:gd name="T45" fmla="*/ 592558 h 378"/>
                <a:gd name="T46" fmla="*/ 1005256 w 328"/>
                <a:gd name="T47" fmla="*/ 521301 h 378"/>
                <a:gd name="T48" fmla="*/ 1012758 w 328"/>
                <a:gd name="T49" fmla="*/ 592558 h 378"/>
                <a:gd name="T50" fmla="*/ 922735 w 328"/>
                <a:gd name="T51" fmla="*/ 465045 h 378"/>
                <a:gd name="T52" fmla="*/ 986501 w 328"/>
                <a:gd name="T53" fmla="*/ 491298 h 378"/>
                <a:gd name="T54" fmla="*/ 900229 w 328"/>
                <a:gd name="T55" fmla="*/ 438793 h 378"/>
                <a:gd name="T56" fmla="*/ 881474 w 328"/>
                <a:gd name="T57" fmla="*/ 371286 h 378"/>
                <a:gd name="T58" fmla="*/ 900229 w 328"/>
                <a:gd name="T59" fmla="*/ 438793 h 378"/>
                <a:gd name="T60" fmla="*/ 787700 w 328"/>
                <a:gd name="T61" fmla="*/ 330032 h 378"/>
                <a:gd name="T62" fmla="*/ 855218 w 328"/>
                <a:gd name="T63" fmla="*/ 345034 h 378"/>
                <a:gd name="T64" fmla="*/ 761444 w 328"/>
                <a:gd name="T65" fmla="*/ 303780 h 378"/>
                <a:gd name="T66" fmla="*/ 735187 w 328"/>
                <a:gd name="T67" fmla="*/ 243774 h 378"/>
                <a:gd name="T68" fmla="*/ 761444 w 328"/>
                <a:gd name="T69" fmla="*/ 303780 h 378"/>
                <a:gd name="T70" fmla="*/ 637662 w 328"/>
                <a:gd name="T71" fmla="*/ 213771 h 378"/>
                <a:gd name="T72" fmla="*/ 705179 w 328"/>
                <a:gd name="T73" fmla="*/ 221272 h 378"/>
                <a:gd name="T74" fmla="*/ 603904 w 328"/>
                <a:gd name="T75" fmla="*/ 195019 h 378"/>
                <a:gd name="T76" fmla="*/ 566394 w 328"/>
                <a:gd name="T77" fmla="*/ 138764 h 378"/>
                <a:gd name="T78" fmla="*/ 603904 w 328"/>
                <a:gd name="T79" fmla="*/ 195019 h 378"/>
                <a:gd name="T80" fmla="*/ 465118 w 328"/>
                <a:gd name="T81" fmla="*/ 127512 h 378"/>
                <a:gd name="T82" fmla="*/ 536386 w 328"/>
                <a:gd name="T83" fmla="*/ 120012 h 378"/>
                <a:gd name="T84" fmla="*/ 431360 w 328"/>
                <a:gd name="T85" fmla="*/ 112511 h 378"/>
                <a:gd name="T86" fmla="*/ 375095 w 328"/>
                <a:gd name="T87" fmla="*/ 93759 h 378"/>
                <a:gd name="T88" fmla="*/ 416356 w 328"/>
                <a:gd name="T89" fmla="*/ 71257 h 378"/>
                <a:gd name="T90" fmla="*/ 431360 w 328"/>
                <a:gd name="T91" fmla="*/ 112511 h 378"/>
                <a:gd name="T92" fmla="*/ 285073 w 328"/>
                <a:gd name="T93" fmla="*/ 67507 h 378"/>
                <a:gd name="T94" fmla="*/ 352590 w 328"/>
                <a:gd name="T95" fmla="*/ 48755 h 378"/>
                <a:gd name="T96" fmla="*/ 251314 w 328"/>
                <a:gd name="T97" fmla="*/ 56255 h 378"/>
                <a:gd name="T98" fmla="*/ 195050 w 328"/>
                <a:gd name="T99" fmla="*/ 15001 h 378"/>
                <a:gd name="T100" fmla="*/ 251314 w 328"/>
                <a:gd name="T101" fmla="*/ 56255 h 378"/>
                <a:gd name="T102" fmla="*/ 97525 w 328"/>
                <a:gd name="T103" fmla="*/ 33753 h 378"/>
                <a:gd name="T104" fmla="*/ 161291 w 328"/>
                <a:gd name="T105" fmla="*/ 11251 h 378"/>
                <a:gd name="T106" fmla="*/ 60015 w 328"/>
                <a:gd name="T107" fmla="*/ 33753 h 378"/>
                <a:gd name="T108" fmla="*/ 0 w 328"/>
                <a:gd name="T109" fmla="*/ 0 h 378"/>
                <a:gd name="T110" fmla="*/ 60015 w 328"/>
                <a:gd name="T111" fmla="*/ 33753 h 3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02" name="Freeform 116"/>
            <p:cNvSpPr>
              <a:spLocks noEditPoints="1"/>
            </p:cNvSpPr>
            <p:nvPr userDrawn="1"/>
          </p:nvSpPr>
          <p:spPr bwMode="black">
            <a:xfrm>
              <a:off x="47752" y="20224"/>
              <a:ext cx="14049" cy="28163"/>
            </a:xfrm>
            <a:custGeom>
              <a:avLst/>
              <a:gdLst>
                <a:gd name="T0" fmla="*/ 1404938 w 375"/>
                <a:gd name="T1" fmla="*/ 2782475 h 751"/>
                <a:gd name="T2" fmla="*/ 1251331 w 375"/>
                <a:gd name="T3" fmla="*/ 2774975 h 751"/>
                <a:gd name="T4" fmla="*/ 1150176 w 375"/>
                <a:gd name="T5" fmla="*/ 2793725 h 751"/>
                <a:gd name="T6" fmla="*/ 1112711 w 375"/>
                <a:gd name="T7" fmla="*/ 2786225 h 751"/>
                <a:gd name="T8" fmla="*/ 1112711 w 375"/>
                <a:gd name="T9" fmla="*/ 2786225 h 751"/>
                <a:gd name="T10" fmla="*/ 1030288 w 375"/>
                <a:gd name="T11" fmla="*/ 2729976 h 751"/>
                <a:gd name="T12" fmla="*/ 880428 w 375"/>
                <a:gd name="T13" fmla="*/ 2681226 h 751"/>
                <a:gd name="T14" fmla="*/ 779272 w 375"/>
                <a:gd name="T15" fmla="*/ 2669976 h 751"/>
                <a:gd name="T16" fmla="*/ 745554 w 375"/>
                <a:gd name="T17" fmla="*/ 2651226 h 751"/>
                <a:gd name="T18" fmla="*/ 745554 w 375"/>
                <a:gd name="T19" fmla="*/ 2651226 h 751"/>
                <a:gd name="T20" fmla="*/ 678117 w 375"/>
                <a:gd name="T21" fmla="*/ 2576227 h 751"/>
                <a:gd name="T22" fmla="*/ 550736 w 375"/>
                <a:gd name="T23" fmla="*/ 2486228 h 751"/>
                <a:gd name="T24" fmla="*/ 457073 w 375"/>
                <a:gd name="T25" fmla="*/ 2448728 h 751"/>
                <a:gd name="T26" fmla="*/ 430848 w 375"/>
                <a:gd name="T27" fmla="*/ 2422478 h 751"/>
                <a:gd name="T28" fmla="*/ 430848 w 375"/>
                <a:gd name="T29" fmla="*/ 2422478 h 751"/>
                <a:gd name="T30" fmla="*/ 385890 w 375"/>
                <a:gd name="T31" fmla="*/ 2332479 h 751"/>
                <a:gd name="T32" fmla="*/ 288481 w 375"/>
                <a:gd name="T33" fmla="*/ 2208730 h 751"/>
                <a:gd name="T34" fmla="*/ 209804 w 375"/>
                <a:gd name="T35" fmla="*/ 2148731 h 751"/>
                <a:gd name="T36" fmla="*/ 191072 w 375"/>
                <a:gd name="T37" fmla="*/ 2114981 h 751"/>
                <a:gd name="T38" fmla="*/ 191072 w 375"/>
                <a:gd name="T39" fmla="*/ 2114981 h 751"/>
                <a:gd name="T40" fmla="*/ 172339 w 375"/>
                <a:gd name="T41" fmla="*/ 2017482 h 751"/>
                <a:gd name="T42" fmla="*/ 112395 w 375"/>
                <a:gd name="T43" fmla="*/ 1871233 h 751"/>
                <a:gd name="T44" fmla="*/ 52451 w 375"/>
                <a:gd name="T45" fmla="*/ 1788734 h 751"/>
                <a:gd name="T46" fmla="*/ 41212 w 375"/>
                <a:gd name="T47" fmla="*/ 1754984 h 751"/>
                <a:gd name="T48" fmla="*/ 41212 w 375"/>
                <a:gd name="T49" fmla="*/ 1754984 h 751"/>
                <a:gd name="T50" fmla="*/ 52451 w 375"/>
                <a:gd name="T51" fmla="*/ 1653735 h 751"/>
                <a:gd name="T52" fmla="*/ 33719 w 375"/>
                <a:gd name="T53" fmla="*/ 1499987 h 751"/>
                <a:gd name="T54" fmla="*/ 0 w 375"/>
                <a:gd name="T55" fmla="*/ 1406238 h 751"/>
                <a:gd name="T56" fmla="*/ 33719 w 375"/>
                <a:gd name="T57" fmla="*/ 1462487 h 751"/>
                <a:gd name="T58" fmla="*/ 3747 w 375"/>
                <a:gd name="T59" fmla="*/ 1304988 h 751"/>
                <a:gd name="T60" fmla="*/ 3747 w 375"/>
                <a:gd name="T61" fmla="*/ 1267489 h 751"/>
                <a:gd name="T62" fmla="*/ 48705 w 375"/>
                <a:gd name="T63" fmla="*/ 1177490 h 751"/>
                <a:gd name="T64" fmla="*/ 48705 w 375"/>
                <a:gd name="T65" fmla="*/ 1177490 h 751"/>
                <a:gd name="T66" fmla="*/ 86170 w 375"/>
                <a:gd name="T67" fmla="*/ 1027491 h 751"/>
                <a:gd name="T68" fmla="*/ 82423 w 375"/>
                <a:gd name="T69" fmla="*/ 922492 h 751"/>
                <a:gd name="T70" fmla="*/ 97409 w 375"/>
                <a:gd name="T71" fmla="*/ 888742 h 751"/>
                <a:gd name="T72" fmla="*/ 164846 w 375"/>
                <a:gd name="T73" fmla="*/ 813743 h 751"/>
                <a:gd name="T74" fmla="*/ 164846 w 375"/>
                <a:gd name="T75" fmla="*/ 813743 h 751"/>
                <a:gd name="T76" fmla="*/ 239776 w 375"/>
                <a:gd name="T77" fmla="*/ 678744 h 751"/>
                <a:gd name="T78" fmla="*/ 266002 w 375"/>
                <a:gd name="T79" fmla="*/ 577495 h 751"/>
                <a:gd name="T80" fmla="*/ 288481 w 375"/>
                <a:gd name="T81" fmla="*/ 547495 h 751"/>
                <a:gd name="T82" fmla="*/ 374650 w 375"/>
                <a:gd name="T83" fmla="*/ 494996 h 751"/>
                <a:gd name="T84" fmla="*/ 374650 w 375"/>
                <a:gd name="T85" fmla="*/ 494996 h 751"/>
                <a:gd name="T86" fmla="*/ 487045 w 375"/>
                <a:gd name="T87" fmla="*/ 386247 h 751"/>
                <a:gd name="T88" fmla="*/ 539496 w 375"/>
                <a:gd name="T89" fmla="*/ 296247 h 751"/>
                <a:gd name="T90" fmla="*/ 569468 w 375"/>
                <a:gd name="T91" fmla="*/ 273748 h 751"/>
                <a:gd name="T92" fmla="*/ 666877 w 375"/>
                <a:gd name="T93" fmla="*/ 247498 h 751"/>
                <a:gd name="T94" fmla="*/ 666877 w 375"/>
                <a:gd name="T95" fmla="*/ 247498 h 751"/>
                <a:gd name="T96" fmla="*/ 801751 w 375"/>
                <a:gd name="T97" fmla="*/ 172498 h 751"/>
                <a:gd name="T98" fmla="*/ 876681 w 375"/>
                <a:gd name="T99" fmla="*/ 101249 h 751"/>
                <a:gd name="T100" fmla="*/ 910400 w 375"/>
                <a:gd name="T101" fmla="*/ 89999 h 751"/>
                <a:gd name="T102" fmla="*/ 1011555 w 375"/>
                <a:gd name="T103" fmla="*/ 89999 h 751"/>
                <a:gd name="T104" fmla="*/ 1011555 w 375"/>
                <a:gd name="T105" fmla="*/ 89999 h 751"/>
                <a:gd name="T106" fmla="*/ 1161415 w 375"/>
                <a:gd name="T107" fmla="*/ 52500 h 751"/>
                <a:gd name="T108" fmla="*/ 1255078 w 375"/>
                <a:gd name="T109" fmla="*/ 7500 h 751"/>
                <a:gd name="T110" fmla="*/ 1288796 w 375"/>
                <a:gd name="T111" fmla="*/ 3750 h 7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103" name="Sun Burst 1"/>
          <p:cNvGrpSpPr/>
          <p:nvPr userDrawn="1"/>
        </p:nvGrpSpPr>
        <p:grpSpPr bwMode="black">
          <a:xfrm>
            <a:off x="5613249" y="1242910"/>
            <a:ext cx="362136" cy="360455"/>
            <a:chOff x="4960938" y="2301875"/>
            <a:chExt cx="2265362" cy="2254251"/>
          </a:xfrm>
          <a:solidFill>
            <a:schemeClr val="accent4"/>
          </a:solidFill>
        </p:grpSpPr>
        <p:sp>
          <p:nvSpPr>
            <p:cNvPr id="104" name="Rectangle 54"/>
            <p:cNvSpPr>
              <a:spLocks noChangeArrowheads="1"/>
            </p:cNvSpPr>
            <p:nvPr/>
          </p:nvSpPr>
          <p:spPr bwMode="black">
            <a:xfrm>
              <a:off x="6059488" y="3757613"/>
              <a:ext cx="60325" cy="798513"/>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05" name="Rectangle 55"/>
            <p:cNvSpPr>
              <a:spLocks noChangeArrowheads="1"/>
            </p:cNvSpPr>
            <p:nvPr/>
          </p:nvSpPr>
          <p:spPr bwMode="black">
            <a:xfrm>
              <a:off x="4960938" y="3400425"/>
              <a:ext cx="798512" cy="57150"/>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06" name="Freeform 56"/>
            <p:cNvSpPr>
              <a:spLocks/>
            </p:cNvSpPr>
            <p:nvPr/>
          </p:nvSpPr>
          <p:spPr bwMode="black">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07" name="Freeform 57"/>
            <p:cNvSpPr>
              <a:spLocks/>
            </p:cNvSpPr>
            <p:nvPr/>
          </p:nvSpPr>
          <p:spPr bwMode="black">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08" name="Freeform 58"/>
            <p:cNvSpPr>
              <a:spLocks/>
            </p:cNvSpPr>
            <p:nvPr/>
          </p:nvSpPr>
          <p:spPr bwMode="black">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09" name="Freeform 59"/>
            <p:cNvSpPr>
              <a:spLocks/>
            </p:cNvSpPr>
            <p:nvPr/>
          </p:nvSpPr>
          <p:spPr bwMode="black">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0" name="Freeform 60"/>
            <p:cNvSpPr>
              <a:spLocks/>
            </p:cNvSpPr>
            <p:nvPr/>
          </p:nvSpPr>
          <p:spPr bwMode="black">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1" name="Freeform 61"/>
            <p:cNvSpPr>
              <a:spLocks/>
            </p:cNvSpPr>
            <p:nvPr/>
          </p:nvSpPr>
          <p:spPr bwMode="black">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2" name="Rectangle 62"/>
            <p:cNvSpPr>
              <a:spLocks noChangeArrowheads="1"/>
            </p:cNvSpPr>
            <p:nvPr/>
          </p:nvSpPr>
          <p:spPr bwMode="black">
            <a:xfrm>
              <a:off x="6423025" y="3400425"/>
              <a:ext cx="803275" cy="57150"/>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13" name="Freeform 63"/>
            <p:cNvSpPr>
              <a:spLocks/>
            </p:cNvSpPr>
            <p:nvPr/>
          </p:nvSpPr>
          <p:spPr bwMode="black">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4" name="Freeform 64"/>
            <p:cNvSpPr>
              <a:spLocks/>
            </p:cNvSpPr>
            <p:nvPr/>
          </p:nvSpPr>
          <p:spPr bwMode="black">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5" name="Freeform 65"/>
            <p:cNvSpPr>
              <a:spLocks/>
            </p:cNvSpPr>
            <p:nvPr/>
          </p:nvSpPr>
          <p:spPr bwMode="black">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6" name="Freeform 66"/>
            <p:cNvSpPr>
              <a:spLocks/>
            </p:cNvSpPr>
            <p:nvPr/>
          </p:nvSpPr>
          <p:spPr bwMode="black">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7" name="Freeform 67"/>
            <p:cNvSpPr>
              <a:spLocks/>
            </p:cNvSpPr>
            <p:nvPr/>
          </p:nvSpPr>
          <p:spPr bwMode="black">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8" name="Freeform 68"/>
            <p:cNvSpPr>
              <a:spLocks/>
            </p:cNvSpPr>
            <p:nvPr/>
          </p:nvSpPr>
          <p:spPr bwMode="black">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19" name="Freeform 69"/>
            <p:cNvSpPr>
              <a:spLocks noEditPoints="1"/>
            </p:cNvSpPr>
            <p:nvPr/>
          </p:nvSpPr>
          <p:spPr bwMode="black">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0" name="Rectangle 70"/>
            <p:cNvSpPr>
              <a:spLocks noChangeArrowheads="1"/>
            </p:cNvSpPr>
            <p:nvPr/>
          </p:nvSpPr>
          <p:spPr bwMode="black">
            <a:xfrm>
              <a:off x="6059488" y="2301875"/>
              <a:ext cx="60325" cy="798513"/>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grpSp>
      <p:grpSp>
        <p:nvGrpSpPr>
          <p:cNvPr id="121" name="Group 120"/>
          <p:cNvGrpSpPr/>
          <p:nvPr userDrawn="1"/>
        </p:nvGrpSpPr>
        <p:grpSpPr bwMode="black">
          <a:xfrm>
            <a:off x="6671122" y="2062137"/>
            <a:ext cx="312661" cy="311209"/>
            <a:chOff x="4960938" y="2301875"/>
            <a:chExt cx="2265362" cy="2254251"/>
          </a:xfrm>
          <a:solidFill>
            <a:schemeClr val="accent4"/>
          </a:solidFill>
        </p:grpSpPr>
        <p:sp>
          <p:nvSpPr>
            <p:cNvPr id="122" name="Rectangle 54"/>
            <p:cNvSpPr>
              <a:spLocks noChangeArrowheads="1"/>
            </p:cNvSpPr>
            <p:nvPr/>
          </p:nvSpPr>
          <p:spPr bwMode="black">
            <a:xfrm>
              <a:off x="6059488" y="3757613"/>
              <a:ext cx="60325" cy="798513"/>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23" name="Rectangle 55"/>
            <p:cNvSpPr>
              <a:spLocks noChangeArrowheads="1"/>
            </p:cNvSpPr>
            <p:nvPr/>
          </p:nvSpPr>
          <p:spPr bwMode="black">
            <a:xfrm>
              <a:off x="4960938" y="3400425"/>
              <a:ext cx="798512" cy="57150"/>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24" name="Freeform 56"/>
            <p:cNvSpPr>
              <a:spLocks/>
            </p:cNvSpPr>
            <p:nvPr/>
          </p:nvSpPr>
          <p:spPr bwMode="black">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5" name="Freeform 57"/>
            <p:cNvSpPr>
              <a:spLocks/>
            </p:cNvSpPr>
            <p:nvPr/>
          </p:nvSpPr>
          <p:spPr bwMode="black">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6" name="Freeform 58"/>
            <p:cNvSpPr>
              <a:spLocks/>
            </p:cNvSpPr>
            <p:nvPr/>
          </p:nvSpPr>
          <p:spPr bwMode="black">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7" name="Freeform 59"/>
            <p:cNvSpPr>
              <a:spLocks/>
            </p:cNvSpPr>
            <p:nvPr/>
          </p:nvSpPr>
          <p:spPr bwMode="black">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8" name="Freeform 60"/>
            <p:cNvSpPr>
              <a:spLocks/>
            </p:cNvSpPr>
            <p:nvPr/>
          </p:nvSpPr>
          <p:spPr bwMode="black">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29" name="Freeform 61"/>
            <p:cNvSpPr>
              <a:spLocks/>
            </p:cNvSpPr>
            <p:nvPr/>
          </p:nvSpPr>
          <p:spPr bwMode="black">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0" name="Rectangle 62"/>
            <p:cNvSpPr>
              <a:spLocks noChangeArrowheads="1"/>
            </p:cNvSpPr>
            <p:nvPr/>
          </p:nvSpPr>
          <p:spPr bwMode="black">
            <a:xfrm>
              <a:off x="6423025" y="3400425"/>
              <a:ext cx="803275" cy="57150"/>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sp>
          <p:nvSpPr>
            <p:cNvPr id="131" name="Freeform 63"/>
            <p:cNvSpPr>
              <a:spLocks/>
            </p:cNvSpPr>
            <p:nvPr/>
          </p:nvSpPr>
          <p:spPr bwMode="black">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2" name="Freeform 64"/>
            <p:cNvSpPr>
              <a:spLocks/>
            </p:cNvSpPr>
            <p:nvPr/>
          </p:nvSpPr>
          <p:spPr bwMode="black">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3" name="Freeform 65"/>
            <p:cNvSpPr>
              <a:spLocks/>
            </p:cNvSpPr>
            <p:nvPr/>
          </p:nvSpPr>
          <p:spPr bwMode="black">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4" name="Freeform 66"/>
            <p:cNvSpPr>
              <a:spLocks/>
            </p:cNvSpPr>
            <p:nvPr/>
          </p:nvSpPr>
          <p:spPr bwMode="black">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5" name="Freeform 67"/>
            <p:cNvSpPr>
              <a:spLocks/>
            </p:cNvSpPr>
            <p:nvPr/>
          </p:nvSpPr>
          <p:spPr bwMode="black">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6" name="Freeform 68"/>
            <p:cNvSpPr>
              <a:spLocks/>
            </p:cNvSpPr>
            <p:nvPr/>
          </p:nvSpPr>
          <p:spPr bwMode="black">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7" name="Freeform 69"/>
            <p:cNvSpPr>
              <a:spLocks noEditPoints="1"/>
            </p:cNvSpPr>
            <p:nvPr/>
          </p:nvSpPr>
          <p:spPr bwMode="black">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solidFill>
                  <a:prstClr val="black"/>
                </a:solidFill>
              </a:endParaRPr>
            </a:p>
          </p:txBody>
        </p:sp>
        <p:sp>
          <p:nvSpPr>
            <p:cNvPr id="138" name="Rectangle 70"/>
            <p:cNvSpPr>
              <a:spLocks noChangeArrowheads="1"/>
            </p:cNvSpPr>
            <p:nvPr/>
          </p:nvSpPr>
          <p:spPr bwMode="black">
            <a:xfrm>
              <a:off x="6059488" y="2301875"/>
              <a:ext cx="60325" cy="798513"/>
            </a:xfrm>
            <a:prstGeom prst="rect">
              <a:avLst/>
            </a:prstGeom>
            <a:grpFill/>
            <a:ln w="1905">
              <a:solidFill>
                <a:schemeClr val="accent4"/>
              </a:solidFill>
              <a:miter lim="800000"/>
              <a:headEnd/>
              <a:tailEnd/>
            </a:ln>
          </p:spPr>
          <p:txBody>
            <a:bodyPr/>
            <a:lstStyle/>
            <a:p>
              <a:pPr>
                <a:defRPr/>
              </a:pPr>
              <a:endParaRPr lang="en-US" dirty="0">
                <a:solidFill>
                  <a:prstClr val="black"/>
                </a:solidFill>
              </a:endParaRPr>
            </a:p>
          </p:txBody>
        </p:sp>
      </p:grpSp>
      <p:grpSp>
        <p:nvGrpSpPr>
          <p:cNvPr id="139" name="Group 34"/>
          <p:cNvGrpSpPr>
            <a:grpSpLocks/>
          </p:cNvGrpSpPr>
          <p:nvPr userDrawn="1"/>
        </p:nvGrpSpPr>
        <p:grpSpPr bwMode="black">
          <a:xfrm>
            <a:off x="6938745" y="4429127"/>
            <a:ext cx="1355372" cy="633413"/>
            <a:chOff x="69405" y="43910"/>
            <a:chExt cx="13557" cy="6334"/>
          </a:xfrm>
        </p:grpSpPr>
        <p:sp>
          <p:nvSpPr>
            <p:cNvPr id="140" name="Freeform 98"/>
            <p:cNvSpPr>
              <a:spLocks noEditPoints="1"/>
            </p:cNvSpPr>
            <p:nvPr userDrawn="1"/>
          </p:nvSpPr>
          <p:spPr bwMode="black">
            <a:xfrm>
              <a:off x="80375" y="45815"/>
              <a:ext cx="1428" cy="1444"/>
            </a:xfrm>
            <a:custGeom>
              <a:avLst/>
              <a:gdLst>
                <a:gd name="T0" fmla="*/ 71438 w 160"/>
                <a:gd name="T1" fmla="*/ 144462 h 161"/>
                <a:gd name="T2" fmla="*/ 0 w 160"/>
                <a:gd name="T3" fmla="*/ 72680 h 161"/>
                <a:gd name="T4" fmla="*/ 71438 w 160"/>
                <a:gd name="T5" fmla="*/ 0 h 161"/>
                <a:gd name="T6" fmla="*/ 142875 w 160"/>
                <a:gd name="T7" fmla="*/ 72680 h 161"/>
                <a:gd name="T8" fmla="*/ 71438 w 160"/>
                <a:gd name="T9" fmla="*/ 144462 h 161"/>
                <a:gd name="T10" fmla="*/ 71438 w 160"/>
                <a:gd name="T11" fmla="*/ 8076 h 161"/>
                <a:gd name="T12" fmla="*/ 7144 w 160"/>
                <a:gd name="T13" fmla="*/ 72680 h 161"/>
                <a:gd name="T14" fmla="*/ 71438 w 160"/>
                <a:gd name="T15" fmla="*/ 136386 h 161"/>
                <a:gd name="T16" fmla="*/ 135731 w 160"/>
                <a:gd name="T17" fmla="*/ 72680 h 161"/>
                <a:gd name="T18" fmla="*/ 71438 w 160"/>
                <a:gd name="T19" fmla="*/ 8076 h 161"/>
                <a:gd name="T20" fmla="*/ 71438 w 160"/>
                <a:gd name="T21" fmla="*/ 112160 h 161"/>
                <a:gd name="T22" fmla="*/ 32147 w 160"/>
                <a:gd name="T23" fmla="*/ 72680 h 161"/>
                <a:gd name="T24" fmla="*/ 71438 w 160"/>
                <a:gd name="T25" fmla="*/ 33199 h 161"/>
                <a:gd name="T26" fmla="*/ 110728 w 160"/>
                <a:gd name="T27" fmla="*/ 72680 h 161"/>
                <a:gd name="T28" fmla="*/ 71438 w 160"/>
                <a:gd name="T29" fmla="*/ 112160 h 161"/>
                <a:gd name="T30" fmla="*/ 71438 w 160"/>
                <a:gd name="T31" fmla="*/ 40378 h 161"/>
                <a:gd name="T32" fmla="*/ 40184 w 160"/>
                <a:gd name="T33" fmla="*/ 72680 h 161"/>
                <a:gd name="T34" fmla="*/ 71438 w 160"/>
                <a:gd name="T35" fmla="*/ 104084 h 161"/>
                <a:gd name="T36" fmla="*/ 102691 w 160"/>
                <a:gd name="T37" fmla="*/ 72680 h 161"/>
                <a:gd name="T38" fmla="*/ 71438 w 160"/>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solidFill>
                  <a:prstClr val="black"/>
                </a:solidFill>
              </a:endParaRPr>
            </a:p>
          </p:txBody>
        </p:sp>
        <p:sp>
          <p:nvSpPr>
            <p:cNvPr id="141" name="Freeform 99"/>
            <p:cNvSpPr>
              <a:spLocks noEditPoints="1"/>
            </p:cNvSpPr>
            <p:nvPr userDrawn="1"/>
          </p:nvSpPr>
          <p:spPr bwMode="black">
            <a:xfrm>
              <a:off x="69802" y="45878"/>
              <a:ext cx="4635" cy="80"/>
            </a:xfrm>
            <a:custGeom>
              <a:avLst/>
              <a:gdLst>
                <a:gd name="T0" fmla="*/ 446088 w 292"/>
                <a:gd name="T1" fmla="*/ 7937 h 5"/>
                <a:gd name="T2" fmla="*/ 463550 w 292"/>
                <a:gd name="T3" fmla="*/ 0 h 5"/>
                <a:gd name="T4" fmla="*/ 434975 w 292"/>
                <a:gd name="T5" fmla="*/ 7937 h 5"/>
                <a:gd name="T6" fmla="*/ 417513 w 292"/>
                <a:gd name="T7" fmla="*/ 0 h 5"/>
                <a:gd name="T8" fmla="*/ 434975 w 292"/>
                <a:gd name="T9" fmla="*/ 7937 h 5"/>
                <a:gd name="T10" fmla="*/ 390525 w 292"/>
                <a:gd name="T11" fmla="*/ 7937 h 5"/>
                <a:gd name="T12" fmla="*/ 407988 w 292"/>
                <a:gd name="T13" fmla="*/ 0 h 5"/>
                <a:gd name="T14" fmla="*/ 379413 w 292"/>
                <a:gd name="T15" fmla="*/ 7937 h 5"/>
                <a:gd name="T16" fmla="*/ 361950 w 292"/>
                <a:gd name="T17" fmla="*/ 0 h 5"/>
                <a:gd name="T18" fmla="*/ 379413 w 292"/>
                <a:gd name="T19" fmla="*/ 7937 h 5"/>
                <a:gd name="T20" fmla="*/ 334963 w 292"/>
                <a:gd name="T21" fmla="*/ 7937 h 5"/>
                <a:gd name="T22" fmla="*/ 350838 w 292"/>
                <a:gd name="T23" fmla="*/ 0 h 5"/>
                <a:gd name="T24" fmla="*/ 323850 w 292"/>
                <a:gd name="T25" fmla="*/ 7937 h 5"/>
                <a:gd name="T26" fmla="*/ 306388 w 292"/>
                <a:gd name="T27" fmla="*/ 0 h 5"/>
                <a:gd name="T28" fmla="*/ 323850 w 292"/>
                <a:gd name="T29" fmla="*/ 7937 h 5"/>
                <a:gd name="T30" fmla="*/ 277813 w 292"/>
                <a:gd name="T31" fmla="*/ 7937 h 5"/>
                <a:gd name="T32" fmla="*/ 295275 w 292"/>
                <a:gd name="T33" fmla="*/ 0 h 5"/>
                <a:gd name="T34" fmla="*/ 266700 w 292"/>
                <a:gd name="T35" fmla="*/ 7937 h 5"/>
                <a:gd name="T36" fmla="*/ 250825 w 292"/>
                <a:gd name="T37" fmla="*/ 0 h 5"/>
                <a:gd name="T38" fmla="*/ 266700 w 292"/>
                <a:gd name="T39" fmla="*/ 7937 h 5"/>
                <a:gd name="T40" fmla="*/ 222250 w 292"/>
                <a:gd name="T41" fmla="*/ 7937 h 5"/>
                <a:gd name="T42" fmla="*/ 239713 w 292"/>
                <a:gd name="T43" fmla="*/ 0 h 5"/>
                <a:gd name="T44" fmla="*/ 211138 w 292"/>
                <a:gd name="T45" fmla="*/ 7937 h 5"/>
                <a:gd name="T46" fmla="*/ 195263 w 292"/>
                <a:gd name="T47" fmla="*/ 0 h 5"/>
                <a:gd name="T48" fmla="*/ 211138 w 292"/>
                <a:gd name="T49" fmla="*/ 7937 h 5"/>
                <a:gd name="T50" fmla="*/ 166688 w 292"/>
                <a:gd name="T51" fmla="*/ 7937 h 5"/>
                <a:gd name="T52" fmla="*/ 184150 w 292"/>
                <a:gd name="T53" fmla="*/ 0 h 5"/>
                <a:gd name="T54" fmla="*/ 155575 w 292"/>
                <a:gd name="T55" fmla="*/ 7937 h 5"/>
                <a:gd name="T56" fmla="*/ 138113 w 292"/>
                <a:gd name="T57" fmla="*/ 0 h 5"/>
                <a:gd name="T58" fmla="*/ 155575 w 292"/>
                <a:gd name="T59" fmla="*/ 7937 h 5"/>
                <a:gd name="T60" fmla="*/ 111125 w 292"/>
                <a:gd name="T61" fmla="*/ 7937 h 5"/>
                <a:gd name="T62" fmla="*/ 127000 w 292"/>
                <a:gd name="T63" fmla="*/ 0 h 5"/>
                <a:gd name="T64" fmla="*/ 100013 w 292"/>
                <a:gd name="T65" fmla="*/ 7937 h 5"/>
                <a:gd name="T66" fmla="*/ 82550 w 292"/>
                <a:gd name="T67" fmla="*/ 0 h 5"/>
                <a:gd name="T68" fmla="*/ 100013 w 292"/>
                <a:gd name="T69" fmla="*/ 7937 h 5"/>
                <a:gd name="T70" fmla="*/ 53975 w 292"/>
                <a:gd name="T71" fmla="*/ 7937 h 5"/>
                <a:gd name="T72" fmla="*/ 71438 w 292"/>
                <a:gd name="T73" fmla="*/ 0 h 5"/>
                <a:gd name="T74" fmla="*/ 44450 w 292"/>
                <a:gd name="T75" fmla="*/ 7937 h 5"/>
                <a:gd name="T76" fmla="*/ 26988 w 292"/>
                <a:gd name="T77" fmla="*/ 0 h 5"/>
                <a:gd name="T78" fmla="*/ 44450 w 292"/>
                <a:gd name="T79" fmla="*/ 7937 h 5"/>
                <a:gd name="T80" fmla="*/ 0 w 292"/>
                <a:gd name="T81" fmla="*/ 7937 h 5"/>
                <a:gd name="T82" fmla="*/ 15875 w 292"/>
                <a:gd name="T83" fmla="*/ 0 h 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2" name="Freeform 100"/>
            <p:cNvSpPr>
              <a:spLocks/>
            </p:cNvSpPr>
            <p:nvPr userDrawn="1"/>
          </p:nvSpPr>
          <p:spPr bwMode="black">
            <a:xfrm>
              <a:off x="69405" y="45751"/>
              <a:ext cx="302" cy="318"/>
            </a:xfrm>
            <a:custGeom>
              <a:avLst/>
              <a:gdLst>
                <a:gd name="T0" fmla="*/ 30162 w 19"/>
                <a:gd name="T1" fmla="*/ 0 h 20"/>
                <a:gd name="T2" fmla="*/ 0 w 19"/>
                <a:gd name="T3" fmla="*/ 15875 h 20"/>
                <a:gd name="T4" fmla="*/ 30162 w 19"/>
                <a:gd name="T5" fmla="*/ 31750 h 20"/>
                <a:gd name="T6" fmla="*/ 30162 w 19"/>
                <a:gd name="T7" fmla="*/ 0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3" name="Freeform 101"/>
            <p:cNvSpPr>
              <a:spLocks/>
            </p:cNvSpPr>
            <p:nvPr userDrawn="1"/>
          </p:nvSpPr>
          <p:spPr bwMode="black">
            <a:xfrm>
              <a:off x="71850" y="47355"/>
              <a:ext cx="333" cy="301"/>
            </a:xfrm>
            <a:custGeom>
              <a:avLst/>
              <a:gdLst>
                <a:gd name="T0" fmla="*/ 33337 w 21"/>
                <a:gd name="T1" fmla="*/ 28575 h 19"/>
                <a:gd name="T2" fmla="*/ 15875 w 21"/>
                <a:gd name="T3" fmla="*/ 0 h 19"/>
                <a:gd name="T4" fmla="*/ 0 w 21"/>
                <a:gd name="T5" fmla="*/ 30162 h 19"/>
                <a:gd name="T6" fmla="*/ 33337 w 21"/>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4" name="Freeform 102"/>
            <p:cNvSpPr>
              <a:spLocks/>
            </p:cNvSpPr>
            <p:nvPr userDrawn="1"/>
          </p:nvSpPr>
          <p:spPr bwMode="black">
            <a:xfrm>
              <a:off x="72961" y="44434"/>
              <a:ext cx="349" cy="301"/>
            </a:xfrm>
            <a:custGeom>
              <a:avLst/>
              <a:gdLst>
                <a:gd name="T0" fmla="*/ 34925 w 22"/>
                <a:gd name="T1" fmla="*/ 28575 h 19"/>
                <a:gd name="T2" fmla="*/ 17463 w 22"/>
                <a:gd name="T3" fmla="*/ 0 h 19"/>
                <a:gd name="T4" fmla="*/ 0 w 22"/>
                <a:gd name="T5" fmla="*/ 30162 h 19"/>
                <a:gd name="T6" fmla="*/ 34925 w 22"/>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5" name="Freeform 103"/>
            <p:cNvSpPr>
              <a:spLocks noEditPoints="1"/>
            </p:cNvSpPr>
            <p:nvPr userDrawn="1"/>
          </p:nvSpPr>
          <p:spPr bwMode="black">
            <a:xfrm>
              <a:off x="70516" y="46196"/>
              <a:ext cx="3890" cy="2476"/>
            </a:xfrm>
            <a:custGeom>
              <a:avLst/>
              <a:gdLst>
                <a:gd name="T0" fmla="*/ 113552 w 435"/>
                <a:gd name="T1" fmla="*/ 240472 h 276"/>
                <a:gd name="T2" fmla="*/ 123387 w 435"/>
                <a:gd name="T3" fmla="*/ 239574 h 276"/>
                <a:gd name="T4" fmla="*/ 84940 w 435"/>
                <a:gd name="T5" fmla="*/ 244958 h 276"/>
                <a:gd name="T6" fmla="*/ 84940 w 435"/>
                <a:gd name="T7" fmla="*/ 244958 h 276"/>
                <a:gd name="T8" fmla="*/ 167198 w 435"/>
                <a:gd name="T9" fmla="*/ 227013 h 276"/>
                <a:gd name="T10" fmla="*/ 47388 w 435"/>
                <a:gd name="T11" fmla="*/ 218937 h 276"/>
                <a:gd name="T12" fmla="*/ 169881 w 435"/>
                <a:gd name="T13" fmla="*/ 214451 h 276"/>
                <a:gd name="T14" fmla="*/ 34870 w 435"/>
                <a:gd name="T15" fmla="*/ 218040 h 276"/>
                <a:gd name="T16" fmla="*/ 34870 w 435"/>
                <a:gd name="T17" fmla="*/ 218040 h 276"/>
                <a:gd name="T18" fmla="*/ 197598 w 435"/>
                <a:gd name="T19" fmla="*/ 178559 h 276"/>
                <a:gd name="T20" fmla="*/ 15200 w 435"/>
                <a:gd name="T21" fmla="*/ 176765 h 276"/>
                <a:gd name="T22" fmla="*/ 97458 w 435"/>
                <a:gd name="T23" fmla="*/ 188429 h 276"/>
                <a:gd name="T24" fmla="*/ 126963 w 435"/>
                <a:gd name="T25" fmla="*/ 191121 h 276"/>
                <a:gd name="T26" fmla="*/ 126963 w 435"/>
                <a:gd name="T27" fmla="*/ 191121 h 276"/>
                <a:gd name="T28" fmla="*/ 92093 w 435"/>
                <a:gd name="T29" fmla="*/ 176765 h 276"/>
                <a:gd name="T30" fmla="*/ 147528 w 435"/>
                <a:gd name="T31" fmla="*/ 153435 h 276"/>
                <a:gd name="T32" fmla="*/ 894 w 435"/>
                <a:gd name="T33" fmla="*/ 151641 h 276"/>
                <a:gd name="T34" fmla="*/ 199386 w 435"/>
                <a:gd name="T35" fmla="*/ 167792 h 276"/>
                <a:gd name="T36" fmla="*/ 199386 w 435"/>
                <a:gd name="T37" fmla="*/ 148949 h 276"/>
                <a:gd name="T38" fmla="*/ 68846 w 435"/>
                <a:gd name="T39" fmla="*/ 145360 h 276"/>
                <a:gd name="T40" fmla="*/ 78682 w 435"/>
                <a:gd name="T41" fmla="*/ 155230 h 276"/>
                <a:gd name="T42" fmla="*/ 189551 w 435"/>
                <a:gd name="T43" fmla="*/ 121133 h 276"/>
                <a:gd name="T44" fmla="*/ 0 w 435"/>
                <a:gd name="T45" fmla="*/ 137284 h 276"/>
                <a:gd name="T46" fmla="*/ 8047 w 435"/>
                <a:gd name="T47" fmla="*/ 139976 h 276"/>
                <a:gd name="T48" fmla="*/ 79576 w 435"/>
                <a:gd name="T49" fmla="*/ 111263 h 276"/>
                <a:gd name="T50" fmla="*/ 164516 w 435"/>
                <a:gd name="T51" fmla="*/ 105879 h 276"/>
                <a:gd name="T52" fmla="*/ 9835 w 435"/>
                <a:gd name="T53" fmla="*/ 113058 h 276"/>
                <a:gd name="T54" fmla="*/ 9835 w 435"/>
                <a:gd name="T55" fmla="*/ 113058 h 276"/>
                <a:gd name="T56" fmla="*/ 106399 w 435"/>
                <a:gd name="T57" fmla="*/ 98701 h 276"/>
                <a:gd name="T58" fmla="*/ 143057 w 435"/>
                <a:gd name="T59" fmla="*/ 87934 h 276"/>
                <a:gd name="T60" fmla="*/ 113552 w 435"/>
                <a:gd name="T61" fmla="*/ 87934 h 276"/>
                <a:gd name="T62" fmla="*/ 127857 w 435"/>
                <a:gd name="T63" fmla="*/ 94215 h 276"/>
                <a:gd name="T64" fmla="*/ 18776 w 435"/>
                <a:gd name="T65" fmla="*/ 68193 h 276"/>
                <a:gd name="T66" fmla="*/ 25035 w 435"/>
                <a:gd name="T67" fmla="*/ 59221 h 276"/>
                <a:gd name="T68" fmla="*/ 48282 w 435"/>
                <a:gd name="T69" fmla="*/ 43070 h 276"/>
                <a:gd name="T70" fmla="*/ 48282 w 435"/>
                <a:gd name="T71" fmla="*/ 43070 h 276"/>
                <a:gd name="T72" fmla="*/ 84940 w 435"/>
                <a:gd name="T73" fmla="*/ 18843 h 276"/>
                <a:gd name="T74" fmla="*/ 109081 w 435"/>
                <a:gd name="T75" fmla="*/ 2692 h 276"/>
                <a:gd name="T76" fmla="*/ 119810 w 435"/>
                <a:gd name="T77" fmla="*/ 897 h 276"/>
                <a:gd name="T78" fmla="*/ 136799 w 435"/>
                <a:gd name="T79" fmla="*/ 8076 h 276"/>
                <a:gd name="T80" fmla="*/ 371949 w 435"/>
                <a:gd name="T81" fmla="*/ 0 h 276"/>
                <a:gd name="T82" fmla="*/ 344232 w 435"/>
                <a:gd name="T83" fmla="*/ 8076 h 276"/>
                <a:gd name="T84" fmla="*/ 333502 w 435"/>
                <a:gd name="T85" fmla="*/ 8076 h 276"/>
                <a:gd name="T86" fmla="*/ 333502 w 435"/>
                <a:gd name="T87" fmla="*/ 8076 h 276"/>
                <a:gd name="T88" fmla="*/ 305785 w 435"/>
                <a:gd name="T89" fmla="*/ 0 h 276"/>
                <a:gd name="T90" fmla="*/ 260185 w 435"/>
                <a:gd name="T91" fmla="*/ 0 h 276"/>
                <a:gd name="T92" fmla="*/ 232468 w 435"/>
                <a:gd name="T93" fmla="*/ 8076 h 276"/>
                <a:gd name="T94" fmla="*/ 221739 w 435"/>
                <a:gd name="T95" fmla="*/ 8076 h 276"/>
                <a:gd name="T96" fmla="*/ 221739 w 435"/>
                <a:gd name="T97" fmla="*/ 8076 h 276"/>
                <a:gd name="T98" fmla="*/ 194021 w 435"/>
                <a:gd name="T99" fmla="*/ 0 h 276"/>
                <a:gd name="T100" fmla="*/ 148422 w 435"/>
                <a:gd name="T101" fmla="*/ 0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6" name="Freeform 104"/>
            <p:cNvSpPr>
              <a:spLocks noEditPoints="1"/>
            </p:cNvSpPr>
            <p:nvPr userDrawn="1"/>
          </p:nvSpPr>
          <p:spPr bwMode="black">
            <a:xfrm>
              <a:off x="72612" y="43910"/>
              <a:ext cx="1794" cy="1714"/>
            </a:xfrm>
            <a:custGeom>
              <a:avLst/>
              <a:gdLst>
                <a:gd name="T0" fmla="*/ 162345 w 200"/>
                <a:gd name="T1" fmla="*/ 171450 h 193"/>
                <a:gd name="T2" fmla="*/ 179387 w 200"/>
                <a:gd name="T3" fmla="*/ 163455 h 193"/>
                <a:gd name="T4" fmla="*/ 151582 w 200"/>
                <a:gd name="T5" fmla="*/ 171450 h 193"/>
                <a:gd name="T6" fmla="*/ 134540 w 200"/>
                <a:gd name="T7" fmla="*/ 163455 h 193"/>
                <a:gd name="T8" fmla="*/ 151582 w 200"/>
                <a:gd name="T9" fmla="*/ 171450 h 193"/>
                <a:gd name="T10" fmla="*/ 106735 w 200"/>
                <a:gd name="T11" fmla="*/ 171450 h 193"/>
                <a:gd name="T12" fmla="*/ 123777 w 200"/>
                <a:gd name="T13" fmla="*/ 163455 h 193"/>
                <a:gd name="T14" fmla="*/ 95972 w 200"/>
                <a:gd name="T15" fmla="*/ 171450 h 193"/>
                <a:gd name="T16" fmla="*/ 78033 w 200"/>
                <a:gd name="T17" fmla="*/ 170562 h 193"/>
                <a:gd name="T18" fmla="*/ 88797 w 200"/>
                <a:gd name="T19" fmla="*/ 163455 h 193"/>
                <a:gd name="T20" fmla="*/ 95972 w 200"/>
                <a:gd name="T21" fmla="*/ 171450 h 193"/>
                <a:gd name="T22" fmla="*/ 50228 w 200"/>
                <a:gd name="T23" fmla="*/ 162567 h 193"/>
                <a:gd name="T24" fmla="*/ 69064 w 200"/>
                <a:gd name="T25" fmla="*/ 161678 h 193"/>
                <a:gd name="T26" fmla="*/ 40362 w 200"/>
                <a:gd name="T27" fmla="*/ 157237 h 193"/>
                <a:gd name="T28" fmla="*/ 32290 w 200"/>
                <a:gd name="T29" fmla="*/ 140358 h 193"/>
                <a:gd name="T30" fmla="*/ 40362 w 200"/>
                <a:gd name="T31" fmla="*/ 157237 h 193"/>
                <a:gd name="T32" fmla="*/ 9866 w 200"/>
                <a:gd name="T33" fmla="*/ 121703 h 193"/>
                <a:gd name="T34" fmla="*/ 25114 w 200"/>
                <a:gd name="T35" fmla="*/ 132363 h 193"/>
                <a:gd name="T36" fmla="*/ 88797 w 200"/>
                <a:gd name="T37" fmla="*/ 112819 h 193"/>
                <a:gd name="T38" fmla="*/ 81621 w 200"/>
                <a:gd name="T39" fmla="*/ 103936 h 193"/>
                <a:gd name="T40" fmla="*/ 98663 w 200"/>
                <a:gd name="T41" fmla="*/ 111931 h 193"/>
                <a:gd name="T42" fmla="*/ 5382 w 200"/>
                <a:gd name="T43" fmla="*/ 111931 h 193"/>
                <a:gd name="T44" fmla="*/ 8969 w 200"/>
                <a:gd name="T45" fmla="*/ 93276 h 193"/>
                <a:gd name="T46" fmla="*/ 5382 w 200"/>
                <a:gd name="T47" fmla="*/ 111931 h 193"/>
                <a:gd name="T48" fmla="*/ 105838 w 200"/>
                <a:gd name="T49" fmla="*/ 101271 h 193"/>
                <a:gd name="T50" fmla="*/ 124674 w 200"/>
                <a:gd name="T51" fmla="*/ 97718 h 193"/>
                <a:gd name="T52" fmla="*/ 69064 w 200"/>
                <a:gd name="T53" fmla="*/ 107489 h 193"/>
                <a:gd name="T54" fmla="*/ 60992 w 200"/>
                <a:gd name="T55" fmla="*/ 89723 h 193"/>
                <a:gd name="T56" fmla="*/ 69064 w 200"/>
                <a:gd name="T57" fmla="*/ 107489 h 193"/>
                <a:gd name="T58" fmla="*/ 125571 w 200"/>
                <a:gd name="T59" fmla="*/ 85281 h 193"/>
                <a:gd name="T60" fmla="*/ 139025 w 200"/>
                <a:gd name="T61" fmla="*/ 71956 h 193"/>
                <a:gd name="T62" fmla="*/ 0 w 200"/>
                <a:gd name="T63" fmla="*/ 83504 h 193"/>
                <a:gd name="T64" fmla="*/ 897 w 200"/>
                <a:gd name="T65" fmla="*/ 65737 h 193"/>
                <a:gd name="T66" fmla="*/ 8072 w 200"/>
                <a:gd name="T67" fmla="*/ 76397 h 193"/>
                <a:gd name="T68" fmla="*/ 0 w 200"/>
                <a:gd name="T69" fmla="*/ 83504 h 193"/>
                <a:gd name="T70" fmla="*/ 129159 w 200"/>
                <a:gd name="T71" fmla="*/ 45305 h 193"/>
                <a:gd name="T72" fmla="*/ 139922 w 200"/>
                <a:gd name="T73" fmla="*/ 60407 h 193"/>
                <a:gd name="T74" fmla="*/ 10763 w 200"/>
                <a:gd name="T75" fmla="*/ 56854 h 193"/>
                <a:gd name="T76" fmla="*/ 10763 w 200"/>
                <a:gd name="T77" fmla="*/ 38199 h 193"/>
                <a:gd name="T78" fmla="*/ 10763 w 200"/>
                <a:gd name="T79" fmla="*/ 56854 h 193"/>
                <a:gd name="T80" fmla="*/ 115705 w 200"/>
                <a:gd name="T81" fmla="*/ 23097 h 193"/>
                <a:gd name="T82" fmla="*/ 132746 w 200"/>
                <a:gd name="T83" fmla="*/ 32869 h 193"/>
                <a:gd name="T84" fmla="*/ 22423 w 200"/>
                <a:gd name="T85" fmla="*/ 33757 h 193"/>
                <a:gd name="T86" fmla="*/ 29599 w 200"/>
                <a:gd name="T87" fmla="*/ 15990 h 193"/>
                <a:gd name="T88" fmla="*/ 22423 w 200"/>
                <a:gd name="T89" fmla="*/ 33757 h 193"/>
                <a:gd name="T90" fmla="*/ 93281 w 200"/>
                <a:gd name="T91" fmla="*/ 9772 h 193"/>
                <a:gd name="T92" fmla="*/ 112117 w 200"/>
                <a:gd name="T93" fmla="*/ 10660 h 193"/>
                <a:gd name="T94" fmla="*/ 42156 w 200"/>
                <a:gd name="T95" fmla="*/ 16878 h 193"/>
                <a:gd name="T96" fmla="*/ 55610 w 200"/>
                <a:gd name="T97" fmla="*/ 2665 h 193"/>
                <a:gd name="T98" fmla="*/ 42156 w 200"/>
                <a:gd name="T99" fmla="*/ 16878 h 193"/>
                <a:gd name="T100" fmla="*/ 66373 w 200"/>
                <a:gd name="T101" fmla="*/ 888 h 193"/>
                <a:gd name="T102" fmla="*/ 84312 w 200"/>
                <a:gd name="T103" fmla="*/ 7995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7" name="Freeform 105"/>
            <p:cNvSpPr>
              <a:spLocks noEditPoints="1"/>
            </p:cNvSpPr>
            <p:nvPr userDrawn="1"/>
          </p:nvSpPr>
          <p:spPr bwMode="black">
            <a:xfrm>
              <a:off x="77120" y="48069"/>
              <a:ext cx="3096" cy="1397"/>
            </a:xfrm>
            <a:custGeom>
              <a:avLst/>
              <a:gdLst>
                <a:gd name="T0" fmla="*/ 151202 w 346"/>
                <a:gd name="T1" fmla="*/ 139700 h 156"/>
                <a:gd name="T2" fmla="*/ 169096 w 346"/>
                <a:gd name="T3" fmla="*/ 131640 h 156"/>
                <a:gd name="T4" fmla="*/ 140466 w 346"/>
                <a:gd name="T5" fmla="*/ 138804 h 156"/>
                <a:gd name="T6" fmla="*/ 141361 w 346"/>
                <a:gd name="T7" fmla="*/ 131640 h 156"/>
                <a:gd name="T8" fmla="*/ 179832 w 346"/>
                <a:gd name="T9" fmla="*/ 130745 h 156"/>
                <a:gd name="T10" fmla="*/ 179832 w 346"/>
                <a:gd name="T11" fmla="*/ 138804 h 156"/>
                <a:gd name="T12" fmla="*/ 95732 w 346"/>
                <a:gd name="T13" fmla="*/ 126267 h 156"/>
                <a:gd name="T14" fmla="*/ 208462 w 346"/>
                <a:gd name="T15" fmla="*/ 135222 h 156"/>
                <a:gd name="T16" fmla="*/ 226356 w 346"/>
                <a:gd name="T17" fmla="*/ 131640 h 156"/>
                <a:gd name="T18" fmla="*/ 66207 w 346"/>
                <a:gd name="T19" fmla="*/ 127163 h 156"/>
                <a:gd name="T20" fmla="*/ 84101 w 346"/>
                <a:gd name="T21" fmla="*/ 131640 h 156"/>
                <a:gd name="T22" fmla="*/ 251407 w 346"/>
                <a:gd name="T23" fmla="*/ 116417 h 156"/>
                <a:gd name="T24" fmla="*/ 56365 w 346"/>
                <a:gd name="T25" fmla="*/ 123581 h 156"/>
                <a:gd name="T26" fmla="*/ 59049 w 346"/>
                <a:gd name="T27" fmla="*/ 116417 h 156"/>
                <a:gd name="T28" fmla="*/ 260354 w 346"/>
                <a:gd name="T29" fmla="*/ 112835 h 156"/>
                <a:gd name="T30" fmla="*/ 263933 w 346"/>
                <a:gd name="T31" fmla="*/ 119999 h 156"/>
                <a:gd name="T32" fmla="*/ 20578 w 346"/>
                <a:gd name="T33" fmla="*/ 94924 h 156"/>
                <a:gd name="T34" fmla="*/ 288984 w 346"/>
                <a:gd name="T35" fmla="*/ 104775 h 156"/>
                <a:gd name="T36" fmla="*/ 302404 w 346"/>
                <a:gd name="T37" fmla="*/ 91342 h 156"/>
                <a:gd name="T38" fmla="*/ 0 w 346"/>
                <a:gd name="T39" fmla="*/ 74328 h 156"/>
                <a:gd name="T40" fmla="*/ 8052 w 346"/>
                <a:gd name="T41" fmla="*/ 92238 h 156"/>
                <a:gd name="T42" fmla="*/ 302404 w 346"/>
                <a:gd name="T43" fmla="*/ 69850 h 156"/>
                <a:gd name="T44" fmla="*/ 309562 w 346"/>
                <a:gd name="T45" fmla="*/ 69850 h 156"/>
                <a:gd name="T46" fmla="*/ 895 w 346"/>
                <a:gd name="T47" fmla="*/ 62686 h 156"/>
                <a:gd name="T48" fmla="*/ 8052 w 346"/>
                <a:gd name="T49" fmla="*/ 64477 h 156"/>
                <a:gd name="T50" fmla="*/ 291668 w 346"/>
                <a:gd name="T51" fmla="*/ 36716 h 156"/>
                <a:gd name="T52" fmla="*/ 22367 w 346"/>
                <a:gd name="T53" fmla="*/ 42985 h 156"/>
                <a:gd name="T54" fmla="*/ 36682 w 346"/>
                <a:gd name="T55" fmla="*/ 33134 h 156"/>
                <a:gd name="T56" fmla="*/ 263933 w 346"/>
                <a:gd name="T57" fmla="*/ 28656 h 156"/>
                <a:gd name="T58" fmla="*/ 278248 w 346"/>
                <a:gd name="T59" fmla="*/ 36716 h 156"/>
                <a:gd name="T60" fmla="*/ 59049 w 346"/>
                <a:gd name="T61" fmla="*/ 15224 h 156"/>
                <a:gd name="T62" fmla="*/ 254091 w 346"/>
                <a:gd name="T63" fmla="*/ 24179 h 156"/>
                <a:gd name="T64" fmla="*/ 256775 w 346"/>
                <a:gd name="T65" fmla="*/ 17015 h 156"/>
                <a:gd name="T66" fmla="*/ 68891 w 346"/>
                <a:gd name="T67" fmla="*/ 11642 h 156"/>
                <a:gd name="T68" fmla="*/ 71575 w 346"/>
                <a:gd name="T69" fmla="*/ 18806 h 156"/>
                <a:gd name="T70" fmla="*/ 212041 w 346"/>
                <a:gd name="T71" fmla="*/ 5373 h 156"/>
                <a:gd name="T72" fmla="*/ 98416 w 346"/>
                <a:gd name="T73" fmla="*/ 12537 h 156"/>
                <a:gd name="T74" fmla="*/ 116309 w 346"/>
                <a:gd name="T75" fmla="*/ 10746 h 156"/>
                <a:gd name="T76" fmla="*/ 182516 w 346"/>
                <a:gd name="T77" fmla="*/ 8955 h 156"/>
                <a:gd name="T78" fmla="*/ 200410 w 346"/>
                <a:gd name="T79" fmla="*/ 10746 h 156"/>
                <a:gd name="T80" fmla="*/ 143150 w 346"/>
                <a:gd name="T81" fmla="*/ 896 h 156"/>
                <a:gd name="T82" fmla="*/ 172675 w 346"/>
                <a:gd name="T83" fmla="*/ 8955 h 156"/>
                <a:gd name="T84" fmla="*/ 153886 w 346"/>
                <a:gd name="T85" fmla="*/ 0 h 156"/>
                <a:gd name="T86" fmla="*/ 172675 w 346"/>
                <a:gd name="T87" fmla="*/ 8955 h 1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8" name="Freeform 106"/>
            <p:cNvSpPr>
              <a:spLocks noEditPoints="1"/>
            </p:cNvSpPr>
            <p:nvPr userDrawn="1"/>
          </p:nvSpPr>
          <p:spPr bwMode="black">
            <a:xfrm>
              <a:off x="77120" y="48847"/>
              <a:ext cx="3096" cy="1397"/>
            </a:xfrm>
            <a:custGeom>
              <a:avLst/>
              <a:gdLst>
                <a:gd name="T0" fmla="*/ 154781 w 346"/>
                <a:gd name="T1" fmla="*/ 139700 h 155"/>
                <a:gd name="T2" fmla="*/ 0 w 346"/>
                <a:gd name="T3" fmla="*/ 70301 h 155"/>
                <a:gd name="T4" fmla="*/ 154781 w 346"/>
                <a:gd name="T5" fmla="*/ 0 h 155"/>
                <a:gd name="T6" fmla="*/ 309562 w 346"/>
                <a:gd name="T7" fmla="*/ 70301 h 155"/>
                <a:gd name="T8" fmla="*/ 154781 w 346"/>
                <a:gd name="T9" fmla="*/ 139700 h 155"/>
                <a:gd name="T10" fmla="*/ 154781 w 346"/>
                <a:gd name="T11" fmla="*/ 8112 h 155"/>
                <a:gd name="T12" fmla="*/ 7158 w 346"/>
                <a:gd name="T13" fmla="*/ 70301 h 155"/>
                <a:gd name="T14" fmla="*/ 154781 w 346"/>
                <a:gd name="T15" fmla="*/ 132490 h 155"/>
                <a:gd name="T16" fmla="*/ 302404 w 346"/>
                <a:gd name="T17" fmla="*/ 70301 h 155"/>
                <a:gd name="T18" fmla="*/ 154781 w 346"/>
                <a:gd name="T19" fmla="*/ 8112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49" name="Freeform 107"/>
            <p:cNvSpPr>
              <a:spLocks noEditPoints="1"/>
            </p:cNvSpPr>
            <p:nvPr userDrawn="1"/>
          </p:nvSpPr>
          <p:spPr bwMode="black">
            <a:xfrm>
              <a:off x="77120" y="47291"/>
              <a:ext cx="3096" cy="1381"/>
            </a:xfrm>
            <a:custGeom>
              <a:avLst/>
              <a:gdLst>
                <a:gd name="T0" fmla="*/ 154781 w 346"/>
                <a:gd name="T1" fmla="*/ 138112 h 155"/>
                <a:gd name="T2" fmla="*/ 0 w 346"/>
                <a:gd name="T3" fmla="*/ 69502 h 155"/>
                <a:gd name="T4" fmla="*/ 154781 w 346"/>
                <a:gd name="T5" fmla="*/ 0 h 155"/>
                <a:gd name="T6" fmla="*/ 309562 w 346"/>
                <a:gd name="T7" fmla="*/ 69502 h 155"/>
                <a:gd name="T8" fmla="*/ 154781 w 346"/>
                <a:gd name="T9" fmla="*/ 138112 h 155"/>
                <a:gd name="T10" fmla="*/ 154781 w 346"/>
                <a:gd name="T11" fmla="*/ 8019 h 155"/>
                <a:gd name="T12" fmla="*/ 7158 w 346"/>
                <a:gd name="T13" fmla="*/ 69502 h 155"/>
                <a:gd name="T14" fmla="*/ 154781 w 346"/>
                <a:gd name="T15" fmla="*/ 130984 h 155"/>
                <a:gd name="T16" fmla="*/ 302404 w 346"/>
                <a:gd name="T17" fmla="*/ 69502 h 155"/>
                <a:gd name="T18" fmla="*/ 154781 w 346"/>
                <a:gd name="T19" fmla="*/ 8019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50" name="Freeform 108"/>
            <p:cNvSpPr>
              <a:spLocks noEditPoints="1"/>
            </p:cNvSpPr>
            <p:nvPr userDrawn="1"/>
          </p:nvSpPr>
          <p:spPr bwMode="black">
            <a:xfrm>
              <a:off x="76025" y="44545"/>
              <a:ext cx="4032" cy="635"/>
            </a:xfrm>
            <a:custGeom>
              <a:avLst/>
              <a:gdLst>
                <a:gd name="T0" fmla="*/ 403225 w 449"/>
                <a:gd name="T1" fmla="*/ 63500 h 72"/>
                <a:gd name="T2" fmla="*/ 392448 w 449"/>
                <a:gd name="T3" fmla="*/ 62618 h 72"/>
                <a:gd name="T4" fmla="*/ 188591 w 449"/>
                <a:gd name="T5" fmla="*/ 50271 h 72"/>
                <a:gd name="T6" fmla="*/ 126625 w 449"/>
                <a:gd name="T7" fmla="*/ 7938 h 72"/>
                <a:gd name="T8" fmla="*/ 124829 w 449"/>
                <a:gd name="T9" fmla="*/ 4410 h 72"/>
                <a:gd name="T10" fmla="*/ 128421 w 449"/>
                <a:gd name="T11" fmla="*/ 3528 h 72"/>
                <a:gd name="T12" fmla="*/ 193979 w 449"/>
                <a:gd name="T13" fmla="*/ 0 h 72"/>
                <a:gd name="T14" fmla="*/ 243372 w 449"/>
                <a:gd name="T15" fmla="*/ 1764 h 72"/>
                <a:gd name="T16" fmla="*/ 394244 w 449"/>
                <a:gd name="T17" fmla="*/ 57326 h 72"/>
                <a:gd name="T18" fmla="*/ 403225 w 449"/>
                <a:gd name="T19" fmla="*/ 63500 h 72"/>
                <a:gd name="T20" fmla="*/ 133810 w 449"/>
                <a:gd name="T21" fmla="*/ 8819 h 72"/>
                <a:gd name="T22" fmla="*/ 189489 w 449"/>
                <a:gd name="T23" fmla="*/ 44097 h 72"/>
                <a:gd name="T24" fmla="*/ 380774 w 449"/>
                <a:gd name="T25" fmla="*/ 56444 h 72"/>
                <a:gd name="T26" fmla="*/ 242474 w 449"/>
                <a:gd name="T27" fmla="*/ 7938 h 72"/>
                <a:gd name="T28" fmla="*/ 193979 w 449"/>
                <a:gd name="T29" fmla="*/ 6174 h 72"/>
                <a:gd name="T30" fmla="*/ 133810 w 449"/>
                <a:gd name="T31" fmla="*/ 8819 h 72"/>
                <a:gd name="T32" fmla="*/ 128421 w 449"/>
                <a:gd name="T33" fmla="*/ 45861 h 72"/>
                <a:gd name="T34" fmla="*/ 34126 w 449"/>
                <a:gd name="T35" fmla="*/ 45861 h 72"/>
                <a:gd name="T36" fmla="*/ 4490 w 449"/>
                <a:gd name="T37" fmla="*/ 28222 h 72"/>
                <a:gd name="T38" fmla="*/ 0 w 449"/>
                <a:gd name="T39" fmla="*/ 23813 h 72"/>
                <a:gd name="T40" fmla="*/ 105072 w 449"/>
                <a:gd name="T41" fmla="*/ 7938 h 72"/>
                <a:gd name="T42" fmla="*/ 128421 w 449"/>
                <a:gd name="T43" fmla="*/ 45861 h 72"/>
                <a:gd name="T44" fmla="*/ 12573 w 449"/>
                <a:gd name="T45" fmla="*/ 28222 h 72"/>
                <a:gd name="T46" fmla="*/ 34126 w 449"/>
                <a:gd name="T47" fmla="*/ 40569 h 72"/>
                <a:gd name="T48" fmla="*/ 118543 w 449"/>
                <a:gd name="T49" fmla="*/ 40569 h 72"/>
                <a:gd name="T50" fmla="*/ 102378 w 449"/>
                <a:gd name="T51" fmla="*/ 14111 h 72"/>
                <a:gd name="T52" fmla="*/ 12573 w 449"/>
                <a:gd name="T53" fmla="*/ 28222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51" name="Freeform 109"/>
            <p:cNvSpPr>
              <a:spLocks noEditPoints="1"/>
            </p:cNvSpPr>
            <p:nvPr userDrawn="1"/>
          </p:nvSpPr>
          <p:spPr bwMode="black">
            <a:xfrm>
              <a:off x="75485" y="45815"/>
              <a:ext cx="1445" cy="1444"/>
            </a:xfrm>
            <a:custGeom>
              <a:avLst/>
              <a:gdLst>
                <a:gd name="T0" fmla="*/ 72680 w 161"/>
                <a:gd name="T1" fmla="*/ 144462 h 161"/>
                <a:gd name="T2" fmla="*/ 0 w 161"/>
                <a:gd name="T3" fmla="*/ 72680 h 161"/>
                <a:gd name="T4" fmla="*/ 72680 w 161"/>
                <a:gd name="T5" fmla="*/ 0 h 161"/>
                <a:gd name="T6" fmla="*/ 144462 w 161"/>
                <a:gd name="T7" fmla="*/ 72680 h 161"/>
                <a:gd name="T8" fmla="*/ 72680 w 161"/>
                <a:gd name="T9" fmla="*/ 144462 h 161"/>
                <a:gd name="T10" fmla="*/ 72680 w 161"/>
                <a:gd name="T11" fmla="*/ 8076 h 161"/>
                <a:gd name="T12" fmla="*/ 8076 w 161"/>
                <a:gd name="T13" fmla="*/ 72680 h 161"/>
                <a:gd name="T14" fmla="*/ 72680 w 161"/>
                <a:gd name="T15" fmla="*/ 136386 h 161"/>
                <a:gd name="T16" fmla="*/ 136386 w 161"/>
                <a:gd name="T17" fmla="*/ 72680 h 161"/>
                <a:gd name="T18" fmla="*/ 72680 w 161"/>
                <a:gd name="T19" fmla="*/ 8076 h 161"/>
                <a:gd name="T20" fmla="*/ 72680 w 161"/>
                <a:gd name="T21" fmla="*/ 112160 h 161"/>
                <a:gd name="T22" fmla="*/ 33199 w 161"/>
                <a:gd name="T23" fmla="*/ 72680 h 161"/>
                <a:gd name="T24" fmla="*/ 72680 w 161"/>
                <a:gd name="T25" fmla="*/ 33199 h 161"/>
                <a:gd name="T26" fmla="*/ 112160 w 161"/>
                <a:gd name="T27" fmla="*/ 72680 h 161"/>
                <a:gd name="T28" fmla="*/ 72680 w 161"/>
                <a:gd name="T29" fmla="*/ 112160 h 161"/>
                <a:gd name="T30" fmla="*/ 72680 w 161"/>
                <a:gd name="T31" fmla="*/ 40378 h 161"/>
                <a:gd name="T32" fmla="*/ 40378 w 161"/>
                <a:gd name="T33" fmla="*/ 72680 h 161"/>
                <a:gd name="T34" fmla="*/ 72680 w 161"/>
                <a:gd name="T35" fmla="*/ 104084 h 161"/>
                <a:gd name="T36" fmla="*/ 104084 w 161"/>
                <a:gd name="T37" fmla="*/ 72680 h 161"/>
                <a:gd name="T38" fmla="*/ 72680 w 161"/>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solidFill>
                  <a:prstClr val="black"/>
                </a:solidFill>
              </a:endParaRPr>
            </a:p>
          </p:txBody>
        </p:sp>
        <p:sp>
          <p:nvSpPr>
            <p:cNvPr id="152" name="Freeform 110"/>
            <p:cNvSpPr>
              <a:spLocks noEditPoints="1"/>
            </p:cNvSpPr>
            <p:nvPr userDrawn="1"/>
          </p:nvSpPr>
          <p:spPr bwMode="black">
            <a:xfrm>
              <a:off x="74691" y="44402"/>
              <a:ext cx="8271" cy="2270"/>
            </a:xfrm>
            <a:custGeom>
              <a:avLst/>
              <a:gdLst>
                <a:gd name="T0" fmla="*/ 734890 w 924"/>
                <a:gd name="T1" fmla="*/ 222543 h 254"/>
                <a:gd name="T2" fmla="*/ 640008 w 924"/>
                <a:gd name="T3" fmla="*/ 118868 h 254"/>
                <a:gd name="T4" fmla="*/ 545126 w 924"/>
                <a:gd name="T5" fmla="*/ 220756 h 254"/>
                <a:gd name="T6" fmla="*/ 247052 w 924"/>
                <a:gd name="T7" fmla="*/ 205562 h 254"/>
                <a:gd name="T8" fmla="*/ 57287 w 924"/>
                <a:gd name="T9" fmla="*/ 201987 h 254"/>
                <a:gd name="T10" fmla="*/ 17007 w 924"/>
                <a:gd name="T11" fmla="*/ 190368 h 254"/>
                <a:gd name="T12" fmla="*/ 2685 w 924"/>
                <a:gd name="T13" fmla="*/ 162662 h 254"/>
                <a:gd name="T14" fmla="*/ 37595 w 924"/>
                <a:gd name="T15" fmla="*/ 83119 h 254"/>
                <a:gd name="T16" fmla="*/ 43861 w 924"/>
                <a:gd name="T17" fmla="*/ 67925 h 254"/>
                <a:gd name="T18" fmla="*/ 60868 w 924"/>
                <a:gd name="T19" fmla="*/ 62562 h 254"/>
                <a:gd name="T20" fmla="*/ 51917 w 924"/>
                <a:gd name="T21" fmla="*/ 50050 h 254"/>
                <a:gd name="T22" fmla="*/ 91302 w 924"/>
                <a:gd name="T23" fmla="*/ 29494 h 254"/>
                <a:gd name="T24" fmla="*/ 330298 w 924"/>
                <a:gd name="T25" fmla="*/ 0 h 254"/>
                <a:gd name="T26" fmla="*/ 580035 w 924"/>
                <a:gd name="T27" fmla="*/ 72394 h 254"/>
                <a:gd name="T28" fmla="*/ 614945 w 924"/>
                <a:gd name="T29" fmla="*/ 81331 h 254"/>
                <a:gd name="T30" fmla="*/ 744736 w 924"/>
                <a:gd name="T31" fmla="*/ 107250 h 254"/>
                <a:gd name="T32" fmla="*/ 815450 w 924"/>
                <a:gd name="T33" fmla="*/ 154618 h 254"/>
                <a:gd name="T34" fmla="*/ 796653 w 924"/>
                <a:gd name="T35" fmla="*/ 166237 h 254"/>
                <a:gd name="T36" fmla="*/ 815450 w 924"/>
                <a:gd name="T37" fmla="*/ 166237 h 254"/>
                <a:gd name="T38" fmla="*/ 819926 w 924"/>
                <a:gd name="T39" fmla="*/ 198412 h 254"/>
                <a:gd name="T40" fmla="*/ 739366 w 924"/>
                <a:gd name="T41" fmla="*/ 226118 h 254"/>
                <a:gd name="T42" fmla="*/ 640008 w 924"/>
                <a:gd name="T43" fmla="*/ 110825 h 254"/>
                <a:gd name="T44" fmla="*/ 742946 w 924"/>
                <a:gd name="T45" fmla="*/ 218075 h 254"/>
                <a:gd name="T46" fmla="*/ 811870 w 924"/>
                <a:gd name="T47" fmla="*/ 193943 h 254"/>
                <a:gd name="T48" fmla="*/ 818136 w 924"/>
                <a:gd name="T49" fmla="*/ 180537 h 254"/>
                <a:gd name="T50" fmla="*/ 815450 w 924"/>
                <a:gd name="T51" fmla="*/ 173387 h 254"/>
                <a:gd name="T52" fmla="*/ 794863 w 924"/>
                <a:gd name="T53" fmla="*/ 173387 h 254"/>
                <a:gd name="T54" fmla="*/ 795758 w 924"/>
                <a:gd name="T55" fmla="*/ 148362 h 254"/>
                <a:gd name="T56" fmla="*/ 665071 w 924"/>
                <a:gd name="T57" fmla="*/ 92056 h 254"/>
                <a:gd name="T58" fmla="*/ 593462 w 924"/>
                <a:gd name="T59" fmla="*/ 87587 h 254"/>
                <a:gd name="T60" fmla="*/ 381319 w 924"/>
                <a:gd name="T61" fmla="*/ 8937 h 254"/>
                <a:gd name="T62" fmla="*/ 215723 w 924"/>
                <a:gd name="T63" fmla="*/ 16087 h 254"/>
                <a:gd name="T64" fmla="*/ 92197 w 924"/>
                <a:gd name="T65" fmla="*/ 37537 h 254"/>
                <a:gd name="T66" fmla="*/ 57287 w 924"/>
                <a:gd name="T67" fmla="*/ 44687 h 254"/>
                <a:gd name="T68" fmla="*/ 46546 w 924"/>
                <a:gd name="T69" fmla="*/ 75969 h 254"/>
                <a:gd name="T70" fmla="*/ 40280 w 924"/>
                <a:gd name="T71" fmla="*/ 91162 h 254"/>
                <a:gd name="T72" fmla="*/ 9846 w 924"/>
                <a:gd name="T73" fmla="*/ 164450 h 254"/>
                <a:gd name="T74" fmla="*/ 18797 w 924"/>
                <a:gd name="T75" fmla="*/ 183218 h 254"/>
                <a:gd name="T76" fmla="*/ 50126 w 924"/>
                <a:gd name="T77" fmla="*/ 195731 h 254"/>
                <a:gd name="T78" fmla="*/ 254213 w 924"/>
                <a:gd name="T79" fmla="*/ 201987 h 254"/>
                <a:gd name="T80" fmla="*/ 640008 w 924"/>
                <a:gd name="T81" fmla="*/ 110825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a:noFill/>
            </a:ln>
            <a:extLst>
              <a:ext uri="{91240B29-F687-4f45-9708-019B960494DF}">
                <a14:hiddenLine xmlns="" xmlns:a14="http://schemas.microsoft.com/office/drawing/2010/main" w="3175">
                  <a:solidFill>
                    <a:srgbClr val="000000"/>
                  </a:solidFill>
                  <a:round/>
                  <a:headEnd/>
                  <a:tailEnd/>
                </a14:hiddenLine>
              </a:ext>
            </a:extLst>
          </p:spPr>
          <p:txBody>
            <a:bodyPr/>
            <a:lstStyle/>
            <a:p>
              <a:endParaRPr lang="en-US" dirty="0">
                <a:solidFill>
                  <a:prstClr val="black"/>
                </a:solidFill>
              </a:endParaRPr>
            </a:p>
          </p:txBody>
        </p:sp>
      </p:grpSp>
      <p:cxnSp>
        <p:nvCxnSpPr>
          <p:cNvPr id="153" name="Line 35"/>
          <p:cNvCxnSpPr/>
          <p:nvPr userDrawn="1"/>
        </p:nvCxnSpPr>
        <p:spPr bwMode="black">
          <a:xfrm flipV="1">
            <a:off x="7827515" y="2919413"/>
            <a:ext cx="3174" cy="1554163"/>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54" name="Jazz Hands"/>
          <p:cNvGrpSpPr/>
          <p:nvPr userDrawn="1"/>
        </p:nvGrpSpPr>
        <p:grpSpPr bwMode="black">
          <a:xfrm>
            <a:off x="634839" y="1955800"/>
            <a:ext cx="1276018" cy="471488"/>
            <a:chOff x="635000" y="1955800"/>
            <a:chExt cx="1276351" cy="471488"/>
          </a:xfrm>
          <a:solidFill>
            <a:schemeClr val="accent5"/>
          </a:solidFill>
        </p:grpSpPr>
        <p:sp>
          <p:nvSpPr>
            <p:cNvPr id="155" name="Freeform 98"/>
            <p:cNvSpPr>
              <a:spLocks noEditPoints="1"/>
            </p:cNvSpPr>
            <p:nvPr/>
          </p:nvSpPr>
          <p:spPr bwMode="black">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156" name="Freeform 99"/>
            <p:cNvSpPr>
              <a:spLocks noEditPoints="1"/>
            </p:cNvSpPr>
            <p:nvPr/>
          </p:nvSpPr>
          <p:spPr bwMode="black">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grpSp>
        <p:nvGrpSpPr>
          <p:cNvPr id="157" name="Group 37"/>
          <p:cNvGrpSpPr>
            <a:grpSpLocks/>
          </p:cNvGrpSpPr>
          <p:nvPr userDrawn="1"/>
        </p:nvGrpSpPr>
        <p:grpSpPr bwMode="black">
          <a:xfrm>
            <a:off x="1258561" y="2400301"/>
            <a:ext cx="222193" cy="258763"/>
            <a:chOff x="12588" y="24003"/>
            <a:chExt cx="2222" cy="2587"/>
          </a:xfrm>
        </p:grpSpPr>
        <p:sp>
          <p:nvSpPr>
            <p:cNvPr id="158" name="Freeform 96"/>
            <p:cNvSpPr>
              <a:spLocks noEditPoints="1"/>
            </p:cNvSpPr>
            <p:nvPr userDrawn="1"/>
          </p:nvSpPr>
          <p:spPr bwMode="black">
            <a:xfrm>
              <a:off x="12588" y="24003"/>
              <a:ext cx="2001" cy="2587"/>
            </a:xfrm>
            <a:custGeom>
              <a:avLst/>
              <a:gdLst>
                <a:gd name="T0" fmla="*/ 92319 w 117"/>
                <a:gd name="T1" fmla="*/ 255336 h 151"/>
                <a:gd name="T2" fmla="*/ 114544 w 117"/>
                <a:gd name="T3" fmla="*/ 243340 h 151"/>
                <a:gd name="T4" fmla="*/ 107706 w 117"/>
                <a:gd name="T5" fmla="*/ 258763 h 151"/>
                <a:gd name="T6" fmla="*/ 124802 w 117"/>
                <a:gd name="T7" fmla="*/ 236485 h 151"/>
                <a:gd name="T8" fmla="*/ 150446 w 117"/>
                <a:gd name="T9" fmla="*/ 229631 h 151"/>
                <a:gd name="T10" fmla="*/ 76933 w 117"/>
                <a:gd name="T11" fmla="*/ 245054 h 151"/>
                <a:gd name="T12" fmla="*/ 73513 w 117"/>
                <a:gd name="T13" fmla="*/ 219349 h 151"/>
                <a:gd name="T14" fmla="*/ 76933 w 117"/>
                <a:gd name="T15" fmla="*/ 245054 h 151"/>
                <a:gd name="T16" fmla="*/ 147027 w 117"/>
                <a:gd name="T17" fmla="*/ 207353 h 151"/>
                <a:gd name="T18" fmla="*/ 169252 w 117"/>
                <a:gd name="T19" fmla="*/ 193644 h 151"/>
                <a:gd name="T20" fmla="*/ 52998 w 117"/>
                <a:gd name="T21" fmla="*/ 212494 h 151"/>
                <a:gd name="T22" fmla="*/ 56417 w 117"/>
                <a:gd name="T23" fmla="*/ 185076 h 151"/>
                <a:gd name="T24" fmla="*/ 52998 w 117"/>
                <a:gd name="T25" fmla="*/ 212494 h 151"/>
                <a:gd name="T26" fmla="*/ 162413 w 117"/>
                <a:gd name="T27" fmla="*/ 173080 h 151"/>
                <a:gd name="T28" fmla="*/ 182929 w 117"/>
                <a:gd name="T29" fmla="*/ 157657 h 151"/>
                <a:gd name="T30" fmla="*/ 35902 w 117"/>
                <a:gd name="T31" fmla="*/ 176507 h 151"/>
                <a:gd name="T32" fmla="*/ 44450 w 117"/>
                <a:gd name="T33" fmla="*/ 150802 h 151"/>
                <a:gd name="T34" fmla="*/ 35902 w 117"/>
                <a:gd name="T35" fmla="*/ 176507 h 151"/>
                <a:gd name="T36" fmla="*/ 174381 w 117"/>
                <a:gd name="T37" fmla="*/ 137093 h 151"/>
                <a:gd name="T38" fmla="*/ 193187 w 117"/>
                <a:gd name="T39" fmla="*/ 119956 h 151"/>
                <a:gd name="T40" fmla="*/ 25644 w 117"/>
                <a:gd name="T41" fmla="*/ 138807 h 151"/>
                <a:gd name="T42" fmla="*/ 34192 w 117"/>
                <a:gd name="T43" fmla="*/ 113102 h 151"/>
                <a:gd name="T44" fmla="*/ 25644 w 117"/>
                <a:gd name="T45" fmla="*/ 138807 h 151"/>
                <a:gd name="T46" fmla="*/ 182929 w 117"/>
                <a:gd name="T47" fmla="*/ 101106 h 151"/>
                <a:gd name="T48" fmla="*/ 200025 w 117"/>
                <a:gd name="T49" fmla="*/ 85683 h 151"/>
                <a:gd name="T50" fmla="*/ 15387 w 117"/>
                <a:gd name="T51" fmla="*/ 101106 h 151"/>
                <a:gd name="T52" fmla="*/ 25644 w 117"/>
                <a:gd name="T53" fmla="*/ 75401 h 151"/>
                <a:gd name="T54" fmla="*/ 15387 w 117"/>
                <a:gd name="T55" fmla="*/ 101106 h 151"/>
                <a:gd name="T56" fmla="*/ 5129 w 117"/>
                <a:gd name="T57" fmla="*/ 39414 h 151"/>
                <a:gd name="T58" fmla="*/ 23935 w 117"/>
                <a:gd name="T59" fmla="*/ 59978 h 151"/>
                <a:gd name="T60" fmla="*/ 3419 w 117"/>
                <a:gd name="T61" fmla="*/ 23991 h 151"/>
                <a:gd name="T62" fmla="*/ 15387 w 117"/>
                <a:gd name="T63" fmla="*/ 0 h 151"/>
                <a:gd name="T64" fmla="*/ 3419 w 117"/>
                <a:gd name="T65" fmla="*/ 23991 h 1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59" name="Freeform 97"/>
            <p:cNvSpPr>
              <a:spLocks noEditPoints="1"/>
            </p:cNvSpPr>
            <p:nvPr userDrawn="1"/>
          </p:nvSpPr>
          <p:spPr bwMode="black">
            <a:xfrm>
              <a:off x="14224" y="24225"/>
              <a:ext cx="587" cy="587"/>
            </a:xfrm>
            <a:custGeom>
              <a:avLst/>
              <a:gdLst>
                <a:gd name="T0" fmla="*/ 58738 w 37"/>
                <a:gd name="T1" fmla="*/ 58738 h 37"/>
                <a:gd name="T2" fmla="*/ 0 w 37"/>
                <a:gd name="T3" fmla="*/ 44450 h 37"/>
                <a:gd name="T4" fmla="*/ 41275 w 37"/>
                <a:gd name="T5" fmla="*/ 0 h 37"/>
                <a:gd name="T6" fmla="*/ 58738 w 37"/>
                <a:gd name="T7" fmla="*/ 58738 h 37"/>
                <a:gd name="T8" fmla="*/ 28575 w 37"/>
                <a:gd name="T9" fmla="*/ 36513 h 37"/>
                <a:gd name="T10" fmla="*/ 38100 w 37"/>
                <a:gd name="T11" fmla="*/ 38100 h 37"/>
                <a:gd name="T12" fmla="*/ 34925 w 37"/>
                <a:gd name="T13" fmla="*/ 28575 h 37"/>
                <a:gd name="T14" fmla="*/ 28575 w 37"/>
                <a:gd name="T15" fmla="*/ 36513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160" name="Group 38"/>
          <p:cNvGrpSpPr>
            <a:grpSpLocks/>
          </p:cNvGrpSpPr>
          <p:nvPr userDrawn="1"/>
        </p:nvGrpSpPr>
        <p:grpSpPr bwMode="black">
          <a:xfrm>
            <a:off x="1245864" y="1839917"/>
            <a:ext cx="214256" cy="285751"/>
            <a:chOff x="12461" y="18399"/>
            <a:chExt cx="2143" cy="2857"/>
          </a:xfrm>
        </p:grpSpPr>
        <p:sp>
          <p:nvSpPr>
            <p:cNvPr id="161" name="Freeform 94"/>
            <p:cNvSpPr>
              <a:spLocks noEditPoints="1"/>
            </p:cNvSpPr>
            <p:nvPr userDrawn="1"/>
          </p:nvSpPr>
          <p:spPr bwMode="black">
            <a:xfrm>
              <a:off x="12700" y="18399"/>
              <a:ext cx="1905" cy="2857"/>
            </a:xfrm>
            <a:custGeom>
              <a:avLst/>
              <a:gdLst>
                <a:gd name="T0" fmla="*/ 176770 w 111"/>
                <a:gd name="T1" fmla="*/ 285750 h 167"/>
                <a:gd name="T2" fmla="*/ 175054 w 111"/>
                <a:gd name="T3" fmla="*/ 263506 h 167"/>
                <a:gd name="T4" fmla="*/ 190500 w 111"/>
                <a:gd name="T5" fmla="*/ 261795 h 167"/>
                <a:gd name="T6" fmla="*/ 190500 w 111"/>
                <a:gd name="T7" fmla="*/ 285750 h 167"/>
                <a:gd name="T8" fmla="*/ 176770 w 111"/>
                <a:gd name="T9" fmla="*/ 285750 h 167"/>
                <a:gd name="T10" fmla="*/ 173338 w 111"/>
                <a:gd name="T11" fmla="*/ 248106 h 167"/>
                <a:gd name="T12" fmla="*/ 171622 w 111"/>
                <a:gd name="T13" fmla="*/ 225862 h 167"/>
                <a:gd name="T14" fmla="*/ 187068 w 111"/>
                <a:gd name="T15" fmla="*/ 224151 h 167"/>
                <a:gd name="T16" fmla="*/ 188784 w 111"/>
                <a:gd name="T17" fmla="*/ 246395 h 167"/>
                <a:gd name="T18" fmla="*/ 173338 w 111"/>
                <a:gd name="T19" fmla="*/ 248106 h 167"/>
                <a:gd name="T20" fmla="*/ 169905 w 111"/>
                <a:gd name="T21" fmla="*/ 208751 h 167"/>
                <a:gd name="T22" fmla="*/ 166473 w 111"/>
                <a:gd name="T23" fmla="*/ 188219 h 167"/>
                <a:gd name="T24" fmla="*/ 181919 w 111"/>
                <a:gd name="T25" fmla="*/ 184796 h 167"/>
                <a:gd name="T26" fmla="*/ 185351 w 111"/>
                <a:gd name="T27" fmla="*/ 207040 h 167"/>
                <a:gd name="T28" fmla="*/ 169905 w 111"/>
                <a:gd name="T29" fmla="*/ 208751 h 167"/>
                <a:gd name="T30" fmla="*/ 164757 w 111"/>
                <a:gd name="T31" fmla="*/ 171108 h 167"/>
                <a:gd name="T32" fmla="*/ 159608 w 111"/>
                <a:gd name="T33" fmla="*/ 150575 h 167"/>
                <a:gd name="T34" fmla="*/ 175054 w 111"/>
                <a:gd name="T35" fmla="*/ 147153 h 167"/>
                <a:gd name="T36" fmla="*/ 178486 w 111"/>
                <a:gd name="T37" fmla="*/ 169397 h 167"/>
                <a:gd name="T38" fmla="*/ 164757 w 111"/>
                <a:gd name="T39" fmla="*/ 171108 h 167"/>
                <a:gd name="T40" fmla="*/ 156176 w 111"/>
                <a:gd name="T41" fmla="*/ 135175 h 167"/>
                <a:gd name="T42" fmla="*/ 151027 w 111"/>
                <a:gd name="T43" fmla="*/ 112931 h 167"/>
                <a:gd name="T44" fmla="*/ 164757 w 111"/>
                <a:gd name="T45" fmla="*/ 109509 h 167"/>
                <a:gd name="T46" fmla="*/ 171622 w 111"/>
                <a:gd name="T47" fmla="*/ 130042 h 167"/>
                <a:gd name="T48" fmla="*/ 156176 w 111"/>
                <a:gd name="T49" fmla="*/ 135175 h 167"/>
                <a:gd name="T50" fmla="*/ 15446 w 111"/>
                <a:gd name="T51" fmla="*/ 114642 h 167"/>
                <a:gd name="T52" fmla="*/ 0 w 111"/>
                <a:gd name="T53" fmla="*/ 109509 h 167"/>
                <a:gd name="T54" fmla="*/ 6865 w 111"/>
                <a:gd name="T55" fmla="*/ 88976 h 167"/>
                <a:gd name="T56" fmla="*/ 22311 w 111"/>
                <a:gd name="T57" fmla="*/ 94109 h 167"/>
                <a:gd name="T58" fmla="*/ 15446 w 111"/>
                <a:gd name="T59" fmla="*/ 114642 h 167"/>
                <a:gd name="T60" fmla="*/ 145878 w 111"/>
                <a:gd name="T61" fmla="*/ 97531 h 167"/>
                <a:gd name="T62" fmla="*/ 139014 w 111"/>
                <a:gd name="T63" fmla="*/ 76999 h 167"/>
                <a:gd name="T64" fmla="*/ 152743 w 111"/>
                <a:gd name="T65" fmla="*/ 71865 h 167"/>
                <a:gd name="T66" fmla="*/ 159608 w 111"/>
                <a:gd name="T67" fmla="*/ 92398 h 167"/>
                <a:gd name="T68" fmla="*/ 145878 w 111"/>
                <a:gd name="T69" fmla="*/ 97531 h 167"/>
                <a:gd name="T70" fmla="*/ 27459 w 111"/>
                <a:gd name="T71" fmla="*/ 78710 h 167"/>
                <a:gd name="T72" fmla="*/ 13730 w 111"/>
                <a:gd name="T73" fmla="*/ 73576 h 167"/>
                <a:gd name="T74" fmla="*/ 22311 w 111"/>
                <a:gd name="T75" fmla="*/ 53043 h 167"/>
                <a:gd name="T76" fmla="*/ 36041 w 111"/>
                <a:gd name="T77" fmla="*/ 59888 h 167"/>
                <a:gd name="T78" fmla="*/ 27459 w 111"/>
                <a:gd name="T79" fmla="*/ 78710 h 167"/>
                <a:gd name="T80" fmla="*/ 132149 w 111"/>
                <a:gd name="T81" fmla="*/ 63310 h 167"/>
                <a:gd name="T82" fmla="*/ 121851 w 111"/>
                <a:gd name="T83" fmla="*/ 44488 h 167"/>
                <a:gd name="T84" fmla="*/ 133865 w 111"/>
                <a:gd name="T85" fmla="*/ 35933 h 167"/>
                <a:gd name="T86" fmla="*/ 145878 w 111"/>
                <a:gd name="T87" fmla="*/ 56466 h 167"/>
                <a:gd name="T88" fmla="*/ 132149 w 111"/>
                <a:gd name="T89" fmla="*/ 63310 h 167"/>
                <a:gd name="T90" fmla="*/ 44622 w 111"/>
                <a:gd name="T91" fmla="*/ 46199 h 167"/>
                <a:gd name="T92" fmla="*/ 30892 w 111"/>
                <a:gd name="T93" fmla="*/ 37644 h 167"/>
                <a:gd name="T94" fmla="*/ 46338 w 111"/>
                <a:gd name="T95" fmla="*/ 18822 h 167"/>
                <a:gd name="T96" fmla="*/ 56635 w 111"/>
                <a:gd name="T97" fmla="*/ 29088 h 167"/>
                <a:gd name="T98" fmla="*/ 44622 w 111"/>
                <a:gd name="T99" fmla="*/ 46199 h 167"/>
                <a:gd name="T100" fmla="*/ 111554 w 111"/>
                <a:gd name="T101" fmla="*/ 32510 h 167"/>
                <a:gd name="T102" fmla="*/ 97824 w 111"/>
                <a:gd name="T103" fmla="*/ 20533 h 167"/>
                <a:gd name="T104" fmla="*/ 104689 w 111"/>
                <a:gd name="T105" fmla="*/ 6844 h 167"/>
                <a:gd name="T106" fmla="*/ 123568 w 111"/>
                <a:gd name="T107" fmla="*/ 22244 h 167"/>
                <a:gd name="T108" fmla="*/ 111554 w 111"/>
                <a:gd name="T109" fmla="*/ 32510 h 167"/>
                <a:gd name="T110" fmla="*/ 68649 w 111"/>
                <a:gd name="T111" fmla="*/ 20533 h 167"/>
                <a:gd name="T112" fmla="*/ 60068 w 111"/>
                <a:gd name="T113" fmla="*/ 6844 h 167"/>
                <a:gd name="T114" fmla="*/ 85811 w 111"/>
                <a:gd name="T115" fmla="*/ 1711 h 167"/>
                <a:gd name="T116" fmla="*/ 84095 w 111"/>
                <a:gd name="T117" fmla="*/ 15400 h 167"/>
                <a:gd name="T118" fmla="*/ 68649 w 111"/>
                <a:gd name="T119" fmla="*/ 20533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62" name="Freeform 95"/>
            <p:cNvSpPr>
              <a:spLocks noEditPoints="1"/>
            </p:cNvSpPr>
            <p:nvPr userDrawn="1"/>
          </p:nvSpPr>
          <p:spPr bwMode="black">
            <a:xfrm>
              <a:off x="12461" y="19542"/>
              <a:ext cx="588" cy="587"/>
            </a:xfrm>
            <a:custGeom>
              <a:avLst/>
              <a:gdLst>
                <a:gd name="T0" fmla="*/ 14288 w 37"/>
                <a:gd name="T1" fmla="*/ 58738 h 37"/>
                <a:gd name="T2" fmla="*/ 0 w 37"/>
                <a:gd name="T3" fmla="*/ 0 h 37"/>
                <a:gd name="T4" fmla="*/ 58738 w 37"/>
                <a:gd name="T5" fmla="*/ 17463 h 37"/>
                <a:gd name="T6" fmla="*/ 14288 w 37"/>
                <a:gd name="T7" fmla="*/ 58738 h 37"/>
                <a:gd name="T8" fmla="*/ 20638 w 37"/>
                <a:gd name="T9" fmla="*/ 20638 h 37"/>
                <a:gd name="T10" fmla="*/ 22225 w 37"/>
                <a:gd name="T11" fmla="*/ 31750 h 37"/>
                <a:gd name="T12" fmla="*/ 30163 w 37"/>
                <a:gd name="T13" fmla="*/ 23813 h 37"/>
                <a:gd name="T14" fmla="*/ 20638 w 37"/>
                <a:gd name="T15" fmla="*/ 20638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163" name="Group 39"/>
          <p:cNvGrpSpPr>
            <a:grpSpLocks/>
          </p:cNvGrpSpPr>
          <p:nvPr userDrawn="1"/>
        </p:nvGrpSpPr>
        <p:grpSpPr bwMode="black">
          <a:xfrm>
            <a:off x="1026849" y="2112966"/>
            <a:ext cx="376139" cy="133351"/>
            <a:chOff x="10271" y="21129"/>
            <a:chExt cx="3762" cy="1333"/>
          </a:xfrm>
        </p:grpSpPr>
        <p:sp>
          <p:nvSpPr>
            <p:cNvPr id="164" name="Freeform 92"/>
            <p:cNvSpPr>
              <a:spLocks noEditPoints="1"/>
            </p:cNvSpPr>
            <p:nvPr userDrawn="1"/>
          </p:nvSpPr>
          <p:spPr bwMode="black">
            <a:xfrm>
              <a:off x="10271" y="21129"/>
              <a:ext cx="3238" cy="1334"/>
            </a:xfrm>
            <a:custGeom>
              <a:avLst/>
              <a:gdLst>
                <a:gd name="T0" fmla="*/ 111377 w 189"/>
                <a:gd name="T1" fmla="*/ 133350 h 78"/>
                <a:gd name="T2" fmla="*/ 118231 w 189"/>
                <a:gd name="T3" fmla="*/ 117963 h 78"/>
                <a:gd name="T4" fmla="*/ 133652 w 189"/>
                <a:gd name="T5" fmla="*/ 131640 h 78"/>
                <a:gd name="T6" fmla="*/ 94242 w 189"/>
                <a:gd name="T7" fmla="*/ 131640 h 78"/>
                <a:gd name="T8" fmla="*/ 75394 w 189"/>
                <a:gd name="T9" fmla="*/ 114544 h 78"/>
                <a:gd name="T10" fmla="*/ 94242 w 189"/>
                <a:gd name="T11" fmla="*/ 131640 h 78"/>
                <a:gd name="T12" fmla="*/ 149074 w 189"/>
                <a:gd name="T13" fmla="*/ 116254 h 78"/>
                <a:gd name="T14" fmla="*/ 173063 w 189"/>
                <a:gd name="T15" fmla="*/ 129931 h 78"/>
                <a:gd name="T16" fmla="*/ 190198 w 189"/>
                <a:gd name="T17" fmla="*/ 126512 h 78"/>
                <a:gd name="T18" fmla="*/ 209046 w 189"/>
                <a:gd name="T19" fmla="*/ 109415 h 78"/>
                <a:gd name="T20" fmla="*/ 190198 w 189"/>
                <a:gd name="T21" fmla="*/ 126512 h 78"/>
                <a:gd name="T22" fmla="*/ 32556 w 189"/>
                <a:gd name="T23" fmla="*/ 116254 h 78"/>
                <a:gd name="T24" fmla="*/ 59972 w 189"/>
                <a:gd name="T25" fmla="*/ 111125 h 78"/>
                <a:gd name="T26" fmla="*/ 227894 w 189"/>
                <a:gd name="T27" fmla="*/ 119673 h 78"/>
                <a:gd name="T28" fmla="*/ 246743 w 189"/>
                <a:gd name="T29" fmla="*/ 100867 h 78"/>
                <a:gd name="T30" fmla="*/ 227894 w 189"/>
                <a:gd name="T31" fmla="*/ 119673 h 78"/>
                <a:gd name="T32" fmla="*/ 262164 w 189"/>
                <a:gd name="T33" fmla="*/ 95738 h 78"/>
                <a:gd name="T34" fmla="*/ 287867 w 189"/>
                <a:gd name="T35" fmla="*/ 104287 h 78"/>
                <a:gd name="T36" fmla="*/ 18848 w 189"/>
                <a:gd name="T37" fmla="*/ 105996 h 78"/>
                <a:gd name="T38" fmla="*/ 17135 w 189"/>
                <a:gd name="T39" fmla="*/ 80352 h 78"/>
                <a:gd name="T40" fmla="*/ 18848 w 189"/>
                <a:gd name="T41" fmla="*/ 105996 h 78"/>
                <a:gd name="T42" fmla="*/ 298148 w 189"/>
                <a:gd name="T43" fmla="*/ 85481 h 78"/>
                <a:gd name="T44" fmla="*/ 323850 w 189"/>
                <a:gd name="T45" fmla="*/ 88900 h 78"/>
                <a:gd name="T46" fmla="*/ 0 w 189"/>
                <a:gd name="T47" fmla="*/ 66675 h 78"/>
                <a:gd name="T48" fmla="*/ 5140 w 189"/>
                <a:gd name="T49" fmla="*/ 42740 h 78"/>
                <a:gd name="T50" fmla="*/ 13708 w 189"/>
                <a:gd name="T51" fmla="*/ 64965 h 78"/>
                <a:gd name="T52" fmla="*/ 0 w 189"/>
                <a:gd name="T53" fmla="*/ 66675 h 78"/>
                <a:gd name="T54" fmla="*/ 13708 w 189"/>
                <a:gd name="T55" fmla="*/ 27354 h 78"/>
                <a:gd name="T56" fmla="*/ 41124 w 189"/>
                <a:gd name="T57" fmla="*/ 23935 h 78"/>
                <a:gd name="T58" fmla="*/ 53118 w 189"/>
                <a:gd name="T59" fmla="*/ 17096 h 78"/>
                <a:gd name="T60" fmla="*/ 71967 w 189"/>
                <a:gd name="T61" fmla="*/ 0 h 78"/>
                <a:gd name="T62" fmla="*/ 73680 w 189"/>
                <a:gd name="T63" fmla="*/ 15387 h 78"/>
                <a:gd name="T64" fmla="*/ 53118 w 189"/>
                <a:gd name="T65" fmla="*/ 17096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65" name="Freeform 93"/>
            <p:cNvSpPr>
              <a:spLocks noEditPoints="1"/>
            </p:cNvSpPr>
            <p:nvPr userDrawn="1"/>
          </p:nvSpPr>
          <p:spPr bwMode="black">
            <a:xfrm>
              <a:off x="13430" y="21637"/>
              <a:ext cx="603" cy="572"/>
            </a:xfrm>
            <a:custGeom>
              <a:avLst/>
              <a:gdLst>
                <a:gd name="T0" fmla="*/ 23813 w 38"/>
                <a:gd name="T1" fmla="*/ 57150 h 36"/>
                <a:gd name="T2" fmla="*/ 0 w 38"/>
                <a:gd name="T3" fmla="*/ 0 h 36"/>
                <a:gd name="T4" fmla="*/ 60325 w 38"/>
                <a:gd name="T5" fmla="*/ 6350 h 36"/>
                <a:gd name="T6" fmla="*/ 23813 w 38"/>
                <a:gd name="T7" fmla="*/ 57150 h 36"/>
                <a:gd name="T8" fmla="*/ 23813 w 38"/>
                <a:gd name="T9" fmla="*/ 19050 h 36"/>
                <a:gd name="T10" fmla="*/ 26988 w 38"/>
                <a:gd name="T11" fmla="*/ 26988 h 36"/>
                <a:gd name="T12" fmla="*/ 33338 w 38"/>
                <a:gd name="T13" fmla="*/ 19050 h 36"/>
                <a:gd name="T14" fmla="*/ 23813 w 38"/>
                <a:gd name="T15" fmla="*/ 1905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sp>
        <p:nvSpPr>
          <p:cNvPr id="166" name="Freeform 40"/>
          <p:cNvSpPr>
            <a:spLocks noEditPoints="1"/>
          </p:cNvSpPr>
          <p:nvPr userDrawn="1"/>
        </p:nvSpPr>
        <p:spPr bwMode="black">
          <a:xfrm>
            <a:off x="1101441" y="1924049"/>
            <a:ext cx="412643" cy="515939"/>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lIns="91420" tIns="45711" rIns="91420" bIns="45711"/>
          <a:lstStyle/>
          <a:p>
            <a:pPr>
              <a:defRPr/>
            </a:pPr>
            <a:endParaRPr lang="en-US" dirty="0">
              <a:solidFill>
                <a:prstClr val="black"/>
              </a:solidFill>
            </a:endParaRPr>
          </a:p>
        </p:txBody>
      </p:sp>
      <p:grpSp>
        <p:nvGrpSpPr>
          <p:cNvPr id="167" name="Group 41"/>
          <p:cNvGrpSpPr>
            <a:grpSpLocks/>
          </p:cNvGrpSpPr>
          <p:nvPr userDrawn="1"/>
        </p:nvGrpSpPr>
        <p:grpSpPr bwMode="black">
          <a:xfrm>
            <a:off x="3902647" y="6899275"/>
            <a:ext cx="2653609" cy="2617788"/>
            <a:chOff x="39036" y="13033"/>
            <a:chExt cx="26543" cy="26177"/>
          </a:xfrm>
        </p:grpSpPr>
        <p:sp>
          <p:nvSpPr>
            <p:cNvPr id="168" name="Freeform 80"/>
            <p:cNvSpPr>
              <a:spLocks noEditPoints="1"/>
            </p:cNvSpPr>
            <p:nvPr userDrawn="1"/>
          </p:nvSpPr>
          <p:spPr bwMode="black">
            <a:xfrm>
              <a:off x="51450" y="25781"/>
              <a:ext cx="1366" cy="1063"/>
            </a:xfrm>
            <a:custGeom>
              <a:avLst/>
              <a:gdLst>
                <a:gd name="T0" fmla="*/ 82986 w 51"/>
                <a:gd name="T1" fmla="*/ 106362 h 40"/>
                <a:gd name="T2" fmla="*/ 53539 w 51"/>
                <a:gd name="T3" fmla="*/ 106362 h 40"/>
                <a:gd name="T4" fmla="*/ 0 w 51"/>
                <a:gd name="T5" fmla="*/ 53181 h 40"/>
                <a:gd name="T6" fmla="*/ 0 w 51"/>
                <a:gd name="T7" fmla="*/ 0 h 40"/>
                <a:gd name="T8" fmla="*/ 136525 w 51"/>
                <a:gd name="T9" fmla="*/ 0 h 40"/>
                <a:gd name="T10" fmla="*/ 136525 w 51"/>
                <a:gd name="T11" fmla="*/ 53181 h 40"/>
                <a:gd name="T12" fmla="*/ 82986 w 51"/>
                <a:gd name="T13" fmla="*/ 106362 h 40"/>
                <a:gd name="T14" fmla="*/ 21416 w 51"/>
                <a:gd name="T15" fmla="*/ 21272 h 40"/>
                <a:gd name="T16" fmla="*/ 21416 w 51"/>
                <a:gd name="T17" fmla="*/ 53181 h 40"/>
                <a:gd name="T18" fmla="*/ 53539 w 51"/>
                <a:gd name="T19" fmla="*/ 85090 h 40"/>
                <a:gd name="T20" fmla="*/ 82986 w 51"/>
                <a:gd name="T21" fmla="*/ 85090 h 40"/>
                <a:gd name="T22" fmla="*/ 115109 w 51"/>
                <a:gd name="T23" fmla="*/ 53181 h 40"/>
                <a:gd name="T24" fmla="*/ 115109 w 51"/>
                <a:gd name="T25" fmla="*/ 21272 h 40"/>
                <a:gd name="T26" fmla="*/ 21416 w 51"/>
                <a:gd name="T27" fmla="*/ 21272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69" name="Freeform 81"/>
            <p:cNvSpPr>
              <a:spLocks noEditPoints="1"/>
            </p:cNvSpPr>
            <p:nvPr userDrawn="1"/>
          </p:nvSpPr>
          <p:spPr bwMode="black">
            <a:xfrm>
              <a:off x="42656" y="13033"/>
              <a:ext cx="14065" cy="9223"/>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170" name="Freeform 82"/>
            <p:cNvSpPr>
              <a:spLocks noEditPoints="1"/>
            </p:cNvSpPr>
            <p:nvPr userDrawn="1"/>
          </p:nvSpPr>
          <p:spPr bwMode="black">
            <a:xfrm>
              <a:off x="39036" y="16033"/>
              <a:ext cx="6858" cy="4461"/>
            </a:xfrm>
            <a:custGeom>
              <a:avLst/>
              <a:gdLst>
                <a:gd name="T0" fmla="*/ 582133 w 258"/>
                <a:gd name="T1" fmla="*/ 446087 h 168"/>
                <a:gd name="T2" fmla="*/ 132907 w 258"/>
                <a:gd name="T3" fmla="*/ 446087 h 168"/>
                <a:gd name="T4" fmla="*/ 0 w 258"/>
                <a:gd name="T5" fmla="*/ 313323 h 168"/>
                <a:gd name="T6" fmla="*/ 132907 w 258"/>
                <a:gd name="T7" fmla="*/ 183214 h 168"/>
                <a:gd name="T8" fmla="*/ 146198 w 258"/>
                <a:gd name="T9" fmla="*/ 183214 h 168"/>
                <a:gd name="T10" fmla="*/ 364165 w 258"/>
                <a:gd name="T11" fmla="*/ 0 h 168"/>
                <a:gd name="T12" fmla="*/ 587449 w 258"/>
                <a:gd name="T13" fmla="*/ 223044 h 168"/>
                <a:gd name="T14" fmla="*/ 587449 w 258"/>
                <a:gd name="T15" fmla="*/ 236320 h 168"/>
                <a:gd name="T16" fmla="*/ 685800 w 258"/>
                <a:gd name="T17" fmla="*/ 339876 h 168"/>
                <a:gd name="T18" fmla="*/ 582133 w 258"/>
                <a:gd name="T19" fmla="*/ 446087 h 168"/>
                <a:gd name="T20" fmla="*/ 132907 w 258"/>
                <a:gd name="T21" fmla="*/ 207112 h 168"/>
                <a:gd name="T22" fmla="*/ 23923 w 258"/>
                <a:gd name="T23" fmla="*/ 313323 h 168"/>
                <a:gd name="T24" fmla="*/ 132907 w 258"/>
                <a:gd name="T25" fmla="*/ 422189 h 168"/>
                <a:gd name="T26" fmla="*/ 582133 w 258"/>
                <a:gd name="T27" fmla="*/ 422189 h 168"/>
                <a:gd name="T28" fmla="*/ 664535 w 258"/>
                <a:gd name="T29" fmla="*/ 339876 h 168"/>
                <a:gd name="T30" fmla="*/ 582133 w 258"/>
                <a:gd name="T31" fmla="*/ 260217 h 168"/>
                <a:gd name="T32" fmla="*/ 576816 w 258"/>
                <a:gd name="T33" fmla="*/ 260217 h 168"/>
                <a:gd name="T34" fmla="*/ 560867 w 258"/>
                <a:gd name="T35" fmla="*/ 260217 h 168"/>
                <a:gd name="T36" fmla="*/ 563526 w 258"/>
                <a:gd name="T37" fmla="*/ 246941 h 168"/>
                <a:gd name="T38" fmla="*/ 566184 w 258"/>
                <a:gd name="T39" fmla="*/ 223044 h 168"/>
                <a:gd name="T40" fmla="*/ 364165 w 258"/>
                <a:gd name="T41" fmla="*/ 23898 h 168"/>
                <a:gd name="T42" fmla="*/ 167463 w 258"/>
                <a:gd name="T43" fmla="*/ 199146 h 168"/>
                <a:gd name="T44" fmla="*/ 164805 w 258"/>
                <a:gd name="T45" fmla="*/ 209767 h 168"/>
                <a:gd name="T46" fmla="*/ 154172 w 258"/>
                <a:gd name="T47" fmla="*/ 207112 h 168"/>
                <a:gd name="T48" fmla="*/ 132907 w 258"/>
                <a:gd name="T49" fmla="*/ 207112 h 1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rgbClr val="70CFEE"/>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1" name="Rectangle 83"/>
            <p:cNvSpPr>
              <a:spLocks noChangeArrowheads="1"/>
            </p:cNvSpPr>
            <p:nvPr userDrawn="1"/>
          </p:nvSpPr>
          <p:spPr bwMode="black">
            <a:xfrm>
              <a:off x="52038" y="26717"/>
              <a:ext cx="159" cy="347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72" name="Freeform 84"/>
            <p:cNvSpPr>
              <a:spLocks noEditPoints="1"/>
            </p:cNvSpPr>
            <p:nvPr userDrawn="1"/>
          </p:nvSpPr>
          <p:spPr bwMode="black">
            <a:xfrm>
              <a:off x="47228" y="30114"/>
              <a:ext cx="10176" cy="9096"/>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173" name="Freeform 85"/>
            <p:cNvSpPr>
              <a:spLocks/>
            </p:cNvSpPr>
            <p:nvPr userDrawn="1"/>
          </p:nvSpPr>
          <p:spPr bwMode="black">
            <a:xfrm>
              <a:off x="49863" y="31956"/>
              <a:ext cx="111" cy="79"/>
            </a:xfrm>
            <a:custGeom>
              <a:avLst/>
              <a:gdLst>
                <a:gd name="T0" fmla="*/ 8335 w 4"/>
                <a:gd name="T1" fmla="*/ 7937 h 3"/>
                <a:gd name="T2" fmla="*/ 11113 w 4"/>
                <a:gd name="T3" fmla="*/ 7937 h 3"/>
                <a:gd name="T4" fmla="*/ 8335 w 4"/>
                <a:gd name="T5" fmla="*/ 7937 h 3"/>
                <a:gd name="T6" fmla="*/ 0 60000 65536"/>
                <a:gd name="T7" fmla="*/ 0 60000 65536"/>
                <a:gd name="T8" fmla="*/ 0 60000 65536"/>
              </a:gdLst>
              <a:ahLst/>
              <a:cxnLst>
                <a:cxn ang="T6">
                  <a:pos x="T0" y="T1"/>
                </a:cxn>
                <a:cxn ang="T7">
                  <a:pos x="T2" y="T3"/>
                </a:cxn>
                <a:cxn ang="T8">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4" name="Freeform 86"/>
            <p:cNvSpPr>
              <a:spLocks/>
            </p:cNvSpPr>
            <p:nvPr userDrawn="1"/>
          </p:nvSpPr>
          <p:spPr bwMode="black">
            <a:xfrm>
              <a:off x="54800" y="36861"/>
              <a:ext cx="32" cy="32"/>
            </a:xfrm>
            <a:custGeom>
              <a:avLst/>
              <a:gdLst>
                <a:gd name="T0" fmla="*/ 0 w 1"/>
                <a:gd name="T1" fmla="*/ 0 h 1"/>
                <a:gd name="T2" fmla="*/ 3175 w 1"/>
                <a:gd name="T3" fmla="*/ 3175 h 1"/>
                <a:gd name="T4" fmla="*/ 3175 w 1"/>
                <a:gd name="T5" fmla="*/ 3175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5" name="Oval 87"/>
            <p:cNvSpPr>
              <a:spLocks noChangeArrowheads="1"/>
            </p:cNvSpPr>
            <p:nvPr userDrawn="1"/>
          </p:nvSpPr>
          <p:spPr bwMode="black">
            <a:xfrm>
              <a:off x="51609" y="34162"/>
              <a:ext cx="1048" cy="1000"/>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76" name="Freeform 88"/>
            <p:cNvSpPr>
              <a:spLocks noEditPoints="1"/>
            </p:cNvSpPr>
            <p:nvPr userDrawn="1"/>
          </p:nvSpPr>
          <p:spPr bwMode="black">
            <a:xfrm>
              <a:off x="52149" y="18192"/>
              <a:ext cx="2953" cy="7223"/>
            </a:xfrm>
            <a:custGeom>
              <a:avLst/>
              <a:gdLst>
                <a:gd name="T0" fmla="*/ 63843 w 111"/>
                <a:gd name="T1" fmla="*/ 722312 h 272"/>
                <a:gd name="T2" fmla="*/ 31922 w 111"/>
                <a:gd name="T3" fmla="*/ 722312 h 272"/>
                <a:gd name="T4" fmla="*/ 34582 w 111"/>
                <a:gd name="T5" fmla="*/ 709034 h 272"/>
                <a:gd name="T6" fmla="*/ 93105 w 111"/>
                <a:gd name="T7" fmla="*/ 616090 h 272"/>
                <a:gd name="T8" fmla="*/ 218131 w 111"/>
                <a:gd name="T9" fmla="*/ 297423 h 272"/>
                <a:gd name="T10" fmla="*/ 218131 w 111"/>
                <a:gd name="T11" fmla="*/ 281489 h 272"/>
                <a:gd name="T12" fmla="*/ 0 w 111"/>
                <a:gd name="T13" fmla="*/ 21244 h 272"/>
                <a:gd name="T14" fmla="*/ 0 w 111"/>
                <a:gd name="T15" fmla="*/ 0 h 272"/>
                <a:gd name="T16" fmla="*/ 0 w 111"/>
                <a:gd name="T17" fmla="*/ 0 h 272"/>
                <a:gd name="T18" fmla="*/ 0 w 111"/>
                <a:gd name="T19" fmla="*/ 0 h 272"/>
                <a:gd name="T20" fmla="*/ 0 w 111"/>
                <a:gd name="T21" fmla="*/ 0 h 272"/>
                <a:gd name="T22" fmla="*/ 295275 w 111"/>
                <a:gd name="T23" fmla="*/ 281489 h 272"/>
                <a:gd name="T24" fmla="*/ 295275 w 111"/>
                <a:gd name="T25" fmla="*/ 297423 h 272"/>
                <a:gd name="T26" fmla="*/ 133007 w 111"/>
                <a:gd name="T27" fmla="*/ 629367 h 272"/>
                <a:gd name="T28" fmla="*/ 66503 w 111"/>
                <a:gd name="T29" fmla="*/ 714345 h 272"/>
                <a:gd name="T30" fmla="*/ 63843 w 111"/>
                <a:gd name="T31" fmla="*/ 722312 h 272"/>
                <a:gd name="T32" fmla="*/ 148968 w 111"/>
                <a:gd name="T33" fmla="*/ 61078 h 272"/>
                <a:gd name="T34" fmla="*/ 239412 w 111"/>
                <a:gd name="T35" fmla="*/ 281489 h 272"/>
                <a:gd name="T36" fmla="*/ 239412 w 111"/>
                <a:gd name="T37" fmla="*/ 297423 h 272"/>
                <a:gd name="T38" fmla="*/ 122366 w 111"/>
                <a:gd name="T39" fmla="*/ 610779 h 272"/>
                <a:gd name="T40" fmla="*/ 276654 w 111"/>
                <a:gd name="T41" fmla="*/ 297423 h 272"/>
                <a:gd name="T42" fmla="*/ 276654 w 111"/>
                <a:gd name="T43" fmla="*/ 281489 h 272"/>
                <a:gd name="T44" fmla="*/ 148968 w 111"/>
                <a:gd name="T45" fmla="*/ 61078 h 2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7" name="Freeform 89"/>
            <p:cNvSpPr>
              <a:spLocks noEditPoints="1"/>
            </p:cNvSpPr>
            <p:nvPr userDrawn="1"/>
          </p:nvSpPr>
          <p:spPr bwMode="black">
            <a:xfrm>
              <a:off x="49164" y="18192"/>
              <a:ext cx="2985" cy="7223"/>
            </a:xfrm>
            <a:custGeom>
              <a:avLst/>
              <a:gdLst>
                <a:gd name="T0" fmla="*/ 263808 w 112"/>
                <a:gd name="T1" fmla="*/ 722312 h 272"/>
                <a:gd name="T2" fmla="*/ 231832 w 112"/>
                <a:gd name="T3" fmla="*/ 722312 h 272"/>
                <a:gd name="T4" fmla="*/ 229167 w 112"/>
                <a:gd name="T5" fmla="*/ 714345 h 272"/>
                <a:gd name="T6" fmla="*/ 165213 w 112"/>
                <a:gd name="T7" fmla="*/ 629367 h 272"/>
                <a:gd name="T8" fmla="*/ 0 w 112"/>
                <a:gd name="T9" fmla="*/ 297423 h 272"/>
                <a:gd name="T10" fmla="*/ 0 w 112"/>
                <a:gd name="T11" fmla="*/ 281489 h 272"/>
                <a:gd name="T12" fmla="*/ 298450 w 112"/>
                <a:gd name="T13" fmla="*/ 0 h 272"/>
                <a:gd name="T14" fmla="*/ 298450 w 112"/>
                <a:gd name="T15" fmla="*/ 0 h 272"/>
                <a:gd name="T16" fmla="*/ 298450 w 112"/>
                <a:gd name="T17" fmla="*/ 0 h 272"/>
                <a:gd name="T18" fmla="*/ 298450 w 112"/>
                <a:gd name="T19" fmla="*/ 21244 h 272"/>
                <a:gd name="T20" fmla="*/ 77277 w 112"/>
                <a:gd name="T21" fmla="*/ 281489 h 272"/>
                <a:gd name="T22" fmla="*/ 79942 w 112"/>
                <a:gd name="T23" fmla="*/ 297423 h 272"/>
                <a:gd name="T24" fmla="*/ 205184 w 112"/>
                <a:gd name="T25" fmla="*/ 616090 h 272"/>
                <a:gd name="T26" fmla="*/ 261144 w 112"/>
                <a:gd name="T27" fmla="*/ 709034 h 272"/>
                <a:gd name="T28" fmla="*/ 263808 w 112"/>
                <a:gd name="T29" fmla="*/ 722312 h 272"/>
                <a:gd name="T30" fmla="*/ 151890 w 112"/>
                <a:gd name="T31" fmla="*/ 61078 h 272"/>
                <a:gd name="T32" fmla="*/ 21318 w 112"/>
                <a:gd name="T33" fmla="*/ 281489 h 272"/>
                <a:gd name="T34" fmla="*/ 21318 w 112"/>
                <a:gd name="T35" fmla="*/ 297423 h 272"/>
                <a:gd name="T36" fmla="*/ 178537 w 112"/>
                <a:gd name="T37" fmla="*/ 616090 h 272"/>
                <a:gd name="T38" fmla="*/ 58624 w 112"/>
                <a:gd name="T39" fmla="*/ 297423 h 272"/>
                <a:gd name="T40" fmla="*/ 58624 w 112"/>
                <a:gd name="T41" fmla="*/ 281489 h 272"/>
                <a:gd name="T42" fmla="*/ 151890 w 112"/>
                <a:gd name="T43" fmla="*/ 61078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8" name="Freeform 90"/>
            <p:cNvSpPr>
              <a:spLocks noEditPoints="1"/>
            </p:cNvSpPr>
            <p:nvPr userDrawn="1"/>
          </p:nvSpPr>
          <p:spPr bwMode="black">
            <a:xfrm>
              <a:off x="50895" y="18192"/>
              <a:ext cx="2508" cy="7223"/>
            </a:xfrm>
            <a:custGeom>
              <a:avLst/>
              <a:gdLst>
                <a:gd name="T0" fmla="*/ 157433 w 94"/>
                <a:gd name="T1" fmla="*/ 722312 h 272"/>
                <a:gd name="T2" fmla="*/ 93392 w 94"/>
                <a:gd name="T3" fmla="*/ 722312 h 272"/>
                <a:gd name="T4" fmla="*/ 93392 w 94"/>
                <a:gd name="T5" fmla="*/ 711690 h 272"/>
                <a:gd name="T6" fmla="*/ 66709 w 94"/>
                <a:gd name="T7" fmla="*/ 626712 h 272"/>
                <a:gd name="T8" fmla="*/ 0 w 94"/>
                <a:gd name="T9" fmla="*/ 297423 h 272"/>
                <a:gd name="T10" fmla="*/ 0 w 94"/>
                <a:gd name="T11" fmla="*/ 292111 h 272"/>
                <a:gd name="T12" fmla="*/ 0 w 94"/>
                <a:gd name="T13" fmla="*/ 281489 h 272"/>
                <a:gd name="T14" fmla="*/ 125413 w 94"/>
                <a:gd name="T15" fmla="*/ 0 h 272"/>
                <a:gd name="T16" fmla="*/ 250825 w 94"/>
                <a:gd name="T17" fmla="*/ 281489 h 272"/>
                <a:gd name="T18" fmla="*/ 250825 w 94"/>
                <a:gd name="T19" fmla="*/ 297423 h 272"/>
                <a:gd name="T20" fmla="*/ 184116 w 94"/>
                <a:gd name="T21" fmla="*/ 626712 h 272"/>
                <a:gd name="T22" fmla="*/ 157433 w 94"/>
                <a:gd name="T23" fmla="*/ 711690 h 272"/>
                <a:gd name="T24" fmla="*/ 157433 w 94"/>
                <a:gd name="T25" fmla="*/ 722312 h 272"/>
                <a:gd name="T26" fmla="*/ 112071 w 94"/>
                <a:gd name="T27" fmla="*/ 701068 h 272"/>
                <a:gd name="T28" fmla="*/ 138754 w 94"/>
                <a:gd name="T29" fmla="*/ 701068 h 272"/>
                <a:gd name="T30" fmla="*/ 165438 w 94"/>
                <a:gd name="T31" fmla="*/ 618745 h 272"/>
                <a:gd name="T32" fmla="*/ 229478 w 94"/>
                <a:gd name="T33" fmla="*/ 297423 h 272"/>
                <a:gd name="T34" fmla="*/ 229478 w 94"/>
                <a:gd name="T35" fmla="*/ 281489 h 272"/>
                <a:gd name="T36" fmla="*/ 125413 w 94"/>
                <a:gd name="T37" fmla="*/ 21244 h 272"/>
                <a:gd name="T38" fmla="*/ 21347 w 94"/>
                <a:gd name="T39" fmla="*/ 281489 h 272"/>
                <a:gd name="T40" fmla="*/ 21347 w 94"/>
                <a:gd name="T41" fmla="*/ 292111 h 272"/>
                <a:gd name="T42" fmla="*/ 21347 w 94"/>
                <a:gd name="T43" fmla="*/ 297423 h 272"/>
                <a:gd name="T44" fmla="*/ 82719 w 94"/>
                <a:gd name="T45" fmla="*/ 618745 h 272"/>
                <a:gd name="T46" fmla="*/ 112071 w 94"/>
                <a:gd name="T47" fmla="*/ 701068 h 2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79" name="Freeform 91"/>
            <p:cNvSpPr>
              <a:spLocks noEditPoints="1"/>
            </p:cNvSpPr>
            <p:nvPr userDrawn="1"/>
          </p:nvSpPr>
          <p:spPr bwMode="black">
            <a:xfrm>
              <a:off x="57324" y="17446"/>
              <a:ext cx="8255" cy="5525"/>
            </a:xfrm>
            <a:custGeom>
              <a:avLst/>
              <a:gdLst>
                <a:gd name="T0" fmla="*/ 665726 w 310"/>
                <a:gd name="T1" fmla="*/ 552450 h 208"/>
                <a:gd name="T2" fmla="*/ 162437 w 310"/>
                <a:gd name="T3" fmla="*/ 552450 h 208"/>
                <a:gd name="T4" fmla="*/ 0 w 310"/>
                <a:gd name="T5" fmla="*/ 393089 h 208"/>
                <a:gd name="T6" fmla="*/ 162437 w 310"/>
                <a:gd name="T7" fmla="*/ 233729 h 208"/>
                <a:gd name="T8" fmla="*/ 165100 w 310"/>
                <a:gd name="T9" fmla="*/ 233729 h 208"/>
                <a:gd name="T10" fmla="*/ 439379 w 310"/>
                <a:gd name="T11" fmla="*/ 0 h 208"/>
                <a:gd name="T12" fmla="*/ 713658 w 310"/>
                <a:gd name="T13" fmla="*/ 239041 h 208"/>
                <a:gd name="T14" fmla="*/ 825500 w 310"/>
                <a:gd name="T15" fmla="*/ 393089 h 208"/>
                <a:gd name="T16" fmla="*/ 665726 w 310"/>
                <a:gd name="T17" fmla="*/ 552450 h 208"/>
                <a:gd name="T18" fmla="*/ 162437 w 310"/>
                <a:gd name="T19" fmla="*/ 254977 h 208"/>
                <a:gd name="T20" fmla="*/ 23966 w 310"/>
                <a:gd name="T21" fmla="*/ 393089 h 208"/>
                <a:gd name="T22" fmla="*/ 162437 w 310"/>
                <a:gd name="T23" fmla="*/ 531202 h 208"/>
                <a:gd name="T24" fmla="*/ 665726 w 310"/>
                <a:gd name="T25" fmla="*/ 531202 h 208"/>
                <a:gd name="T26" fmla="*/ 801534 w 310"/>
                <a:gd name="T27" fmla="*/ 393089 h 208"/>
                <a:gd name="T28" fmla="*/ 697681 w 310"/>
                <a:gd name="T29" fmla="*/ 260289 h 208"/>
                <a:gd name="T30" fmla="*/ 692355 w 310"/>
                <a:gd name="T31" fmla="*/ 257633 h 208"/>
                <a:gd name="T32" fmla="*/ 689692 w 310"/>
                <a:gd name="T33" fmla="*/ 249665 h 208"/>
                <a:gd name="T34" fmla="*/ 439379 w 310"/>
                <a:gd name="T35" fmla="*/ 23904 h 208"/>
                <a:gd name="T36" fmla="*/ 186403 w 310"/>
                <a:gd name="T37" fmla="*/ 247009 h 208"/>
                <a:gd name="T38" fmla="*/ 183740 w 310"/>
                <a:gd name="T39" fmla="*/ 257633 h 208"/>
                <a:gd name="T40" fmla="*/ 173089 w 310"/>
                <a:gd name="T41" fmla="*/ 257633 h 208"/>
                <a:gd name="T42" fmla="*/ 162437 w 310"/>
                <a:gd name="T43" fmla="*/ 254977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rgbClr val="70CFEE"/>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grpSp>
        <p:nvGrpSpPr>
          <p:cNvPr id="180" name="Group 42"/>
          <p:cNvGrpSpPr>
            <a:grpSpLocks/>
          </p:cNvGrpSpPr>
          <p:nvPr userDrawn="1"/>
        </p:nvGrpSpPr>
        <p:grpSpPr bwMode="black">
          <a:xfrm>
            <a:off x="10482711" y="-1320798"/>
            <a:ext cx="1342676" cy="1181100"/>
            <a:chOff x="92821" y="40655"/>
            <a:chExt cx="20970" cy="18446"/>
          </a:xfrm>
        </p:grpSpPr>
        <p:sp>
          <p:nvSpPr>
            <p:cNvPr id="181" name="Freeform 63"/>
            <p:cNvSpPr>
              <a:spLocks noEditPoints="1"/>
            </p:cNvSpPr>
            <p:nvPr userDrawn="1"/>
          </p:nvSpPr>
          <p:spPr bwMode="black">
            <a:xfrm>
              <a:off x="93242" y="48539"/>
              <a:ext cx="14724" cy="9496"/>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nvGrpSpPr>
            <p:cNvPr id="182" name="Group 64"/>
            <p:cNvGrpSpPr>
              <a:grpSpLocks/>
            </p:cNvGrpSpPr>
            <p:nvPr userDrawn="1"/>
          </p:nvGrpSpPr>
          <p:grpSpPr bwMode="black">
            <a:xfrm>
              <a:off x="99044" y="51276"/>
              <a:ext cx="4048" cy="4000"/>
              <a:chOff x="99044" y="51276"/>
              <a:chExt cx="4048" cy="4000"/>
            </a:xfrm>
          </p:grpSpPr>
          <p:sp>
            <p:nvSpPr>
              <p:cNvPr id="189" name="Freeform 71"/>
              <p:cNvSpPr>
                <a:spLocks noEditPoints="1"/>
              </p:cNvSpPr>
              <p:nvPr userDrawn="1"/>
            </p:nvSpPr>
            <p:spPr bwMode="black">
              <a:xfrm>
                <a:off x="100361" y="52546"/>
                <a:ext cx="1461" cy="1460"/>
              </a:xfrm>
              <a:custGeom>
                <a:avLst/>
                <a:gdLst>
                  <a:gd name="T0" fmla="*/ 71153 w 39"/>
                  <a:gd name="T1" fmla="*/ 146050 h 39"/>
                  <a:gd name="T2" fmla="*/ 0 w 39"/>
                  <a:gd name="T3" fmla="*/ 74897 h 39"/>
                  <a:gd name="T4" fmla="*/ 71153 w 39"/>
                  <a:gd name="T5" fmla="*/ 0 h 39"/>
                  <a:gd name="T6" fmla="*/ 146050 w 39"/>
                  <a:gd name="T7" fmla="*/ 74897 h 39"/>
                  <a:gd name="T8" fmla="*/ 71153 w 39"/>
                  <a:gd name="T9" fmla="*/ 146050 h 39"/>
                  <a:gd name="T10" fmla="*/ 71153 w 39"/>
                  <a:gd name="T11" fmla="*/ 26214 h 39"/>
                  <a:gd name="T12" fmla="*/ 22469 w 39"/>
                  <a:gd name="T13" fmla="*/ 74897 h 39"/>
                  <a:gd name="T14" fmla="*/ 71153 w 39"/>
                  <a:gd name="T15" fmla="*/ 123581 h 39"/>
                  <a:gd name="T16" fmla="*/ 119836 w 39"/>
                  <a:gd name="T17" fmla="*/ 74897 h 39"/>
                  <a:gd name="T18" fmla="*/ 71153 w 39"/>
                  <a:gd name="T19" fmla="*/ 2621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90" name="Rectangle 72"/>
              <p:cNvSpPr>
                <a:spLocks noChangeArrowheads="1"/>
              </p:cNvSpPr>
              <p:nvPr userDrawn="1"/>
            </p:nvSpPr>
            <p:spPr bwMode="black">
              <a:xfrm>
                <a:off x="100917" y="51276"/>
                <a:ext cx="349" cy="96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91" name="Rectangle 73"/>
              <p:cNvSpPr>
                <a:spLocks noChangeArrowheads="1"/>
              </p:cNvSpPr>
              <p:nvPr userDrawn="1"/>
            </p:nvSpPr>
            <p:spPr bwMode="black">
              <a:xfrm>
                <a:off x="100917" y="54308"/>
                <a:ext cx="349" cy="96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92" name="Rectangle 74"/>
              <p:cNvSpPr>
                <a:spLocks noChangeArrowheads="1"/>
              </p:cNvSpPr>
              <p:nvPr userDrawn="1"/>
            </p:nvSpPr>
            <p:spPr bwMode="black">
              <a:xfrm>
                <a:off x="99044" y="53101"/>
                <a:ext cx="1016" cy="3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93" name="Rectangle 75"/>
              <p:cNvSpPr>
                <a:spLocks noChangeArrowheads="1"/>
              </p:cNvSpPr>
              <p:nvPr userDrawn="1"/>
            </p:nvSpPr>
            <p:spPr bwMode="black">
              <a:xfrm>
                <a:off x="102123" y="53101"/>
                <a:ext cx="969" cy="35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194" name="Freeform 76"/>
              <p:cNvSpPr>
                <a:spLocks/>
              </p:cNvSpPr>
              <p:nvPr userDrawn="1"/>
            </p:nvSpPr>
            <p:spPr bwMode="black">
              <a:xfrm>
                <a:off x="99837" y="52054"/>
                <a:ext cx="635" cy="603"/>
              </a:xfrm>
              <a:custGeom>
                <a:avLst/>
                <a:gdLst>
                  <a:gd name="T0" fmla="*/ 41275 w 40"/>
                  <a:gd name="T1" fmla="*/ 60325 h 38"/>
                  <a:gd name="T2" fmla="*/ 0 w 40"/>
                  <a:gd name="T3" fmla="*/ 22225 h 38"/>
                  <a:gd name="T4" fmla="*/ 22225 w 40"/>
                  <a:gd name="T5" fmla="*/ 0 h 38"/>
                  <a:gd name="T6" fmla="*/ 63500 w 40"/>
                  <a:gd name="T7" fmla="*/ 38100 h 38"/>
                  <a:gd name="T8" fmla="*/ 4127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95" name="Freeform 77"/>
              <p:cNvSpPr>
                <a:spLocks/>
              </p:cNvSpPr>
              <p:nvPr userDrawn="1"/>
            </p:nvSpPr>
            <p:spPr bwMode="black">
              <a:xfrm>
                <a:off x="99837" y="53863"/>
                <a:ext cx="635" cy="635"/>
              </a:xfrm>
              <a:custGeom>
                <a:avLst/>
                <a:gdLst>
                  <a:gd name="T0" fmla="*/ 22225 w 40"/>
                  <a:gd name="T1" fmla="*/ 63500 h 40"/>
                  <a:gd name="T2" fmla="*/ 0 w 40"/>
                  <a:gd name="T3" fmla="*/ 41275 h 40"/>
                  <a:gd name="T4" fmla="*/ 41275 w 40"/>
                  <a:gd name="T5" fmla="*/ 0 h 40"/>
                  <a:gd name="T6" fmla="*/ 63500 w 40"/>
                  <a:gd name="T7" fmla="*/ 25400 h 40"/>
                  <a:gd name="T8" fmla="*/ 2222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96" name="Freeform 78"/>
              <p:cNvSpPr>
                <a:spLocks/>
              </p:cNvSpPr>
              <p:nvPr userDrawn="1"/>
            </p:nvSpPr>
            <p:spPr bwMode="black">
              <a:xfrm>
                <a:off x="101711" y="52054"/>
                <a:ext cx="635" cy="603"/>
              </a:xfrm>
              <a:custGeom>
                <a:avLst/>
                <a:gdLst>
                  <a:gd name="T0" fmla="*/ 22225 w 40"/>
                  <a:gd name="T1" fmla="*/ 60325 h 38"/>
                  <a:gd name="T2" fmla="*/ 0 w 40"/>
                  <a:gd name="T3" fmla="*/ 38100 h 38"/>
                  <a:gd name="T4" fmla="*/ 41275 w 40"/>
                  <a:gd name="T5" fmla="*/ 0 h 38"/>
                  <a:gd name="T6" fmla="*/ 63500 w 40"/>
                  <a:gd name="T7" fmla="*/ 22225 h 38"/>
                  <a:gd name="T8" fmla="*/ 2222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97" name="Freeform 79"/>
              <p:cNvSpPr>
                <a:spLocks/>
              </p:cNvSpPr>
              <p:nvPr userDrawn="1"/>
            </p:nvSpPr>
            <p:spPr bwMode="black">
              <a:xfrm>
                <a:off x="101711" y="53863"/>
                <a:ext cx="635" cy="635"/>
              </a:xfrm>
              <a:custGeom>
                <a:avLst/>
                <a:gdLst>
                  <a:gd name="T0" fmla="*/ 41275 w 40"/>
                  <a:gd name="T1" fmla="*/ 63500 h 40"/>
                  <a:gd name="T2" fmla="*/ 0 w 40"/>
                  <a:gd name="T3" fmla="*/ 25400 h 40"/>
                  <a:gd name="T4" fmla="*/ 22225 w 40"/>
                  <a:gd name="T5" fmla="*/ 0 h 40"/>
                  <a:gd name="T6" fmla="*/ 63500 w 40"/>
                  <a:gd name="T7" fmla="*/ 41275 h 40"/>
                  <a:gd name="T8" fmla="*/ 4127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sp>
          <p:nvSpPr>
            <p:cNvPr id="183" name="Freeform 65"/>
            <p:cNvSpPr>
              <a:spLocks noEditPoints="1"/>
            </p:cNvSpPr>
            <p:nvPr userDrawn="1"/>
          </p:nvSpPr>
          <p:spPr bwMode="black">
            <a:xfrm>
              <a:off x="98980" y="50292"/>
              <a:ext cx="5096" cy="5064"/>
            </a:xfrm>
            <a:custGeom>
              <a:avLst/>
              <a:gdLst>
                <a:gd name="T0" fmla="*/ 423407 w 136"/>
                <a:gd name="T1" fmla="*/ 506413 h 135"/>
                <a:gd name="T2" fmla="*/ 400925 w 136"/>
                <a:gd name="T3" fmla="*/ 483906 h 135"/>
                <a:gd name="T4" fmla="*/ 438395 w 136"/>
                <a:gd name="T5" fmla="*/ 435140 h 135"/>
                <a:gd name="T6" fmla="*/ 464623 w 136"/>
                <a:gd name="T7" fmla="*/ 453896 h 135"/>
                <a:gd name="T8" fmla="*/ 423407 w 136"/>
                <a:gd name="T9" fmla="*/ 506413 h 135"/>
                <a:gd name="T10" fmla="*/ 483358 w 136"/>
                <a:gd name="T11" fmla="*/ 416384 h 135"/>
                <a:gd name="T12" fmla="*/ 453383 w 136"/>
                <a:gd name="T13" fmla="*/ 405130 h 135"/>
                <a:gd name="T14" fmla="*/ 472117 w 136"/>
                <a:gd name="T15" fmla="*/ 345111 h 135"/>
                <a:gd name="T16" fmla="*/ 502093 w 136"/>
                <a:gd name="T17" fmla="*/ 352613 h 135"/>
                <a:gd name="T18" fmla="*/ 483358 w 136"/>
                <a:gd name="T19" fmla="*/ 416384 h 135"/>
                <a:gd name="T20" fmla="*/ 509587 w 136"/>
                <a:gd name="T21" fmla="*/ 311350 h 135"/>
                <a:gd name="T22" fmla="*/ 475864 w 136"/>
                <a:gd name="T23" fmla="*/ 311350 h 135"/>
                <a:gd name="T24" fmla="*/ 475864 w 136"/>
                <a:gd name="T25" fmla="*/ 300097 h 135"/>
                <a:gd name="T26" fmla="*/ 472117 w 136"/>
                <a:gd name="T27" fmla="*/ 251331 h 135"/>
                <a:gd name="T28" fmla="*/ 502093 w 136"/>
                <a:gd name="T29" fmla="*/ 243828 h 135"/>
                <a:gd name="T30" fmla="*/ 509587 w 136"/>
                <a:gd name="T31" fmla="*/ 300097 h 135"/>
                <a:gd name="T32" fmla="*/ 509587 w 136"/>
                <a:gd name="T33" fmla="*/ 311350 h 135"/>
                <a:gd name="T34" fmla="*/ 464623 w 136"/>
                <a:gd name="T35" fmla="*/ 213819 h 135"/>
                <a:gd name="T36" fmla="*/ 438395 w 136"/>
                <a:gd name="T37" fmla="*/ 161302 h 135"/>
                <a:gd name="T38" fmla="*/ 464623 w 136"/>
                <a:gd name="T39" fmla="*/ 142546 h 135"/>
                <a:gd name="T40" fmla="*/ 494599 w 136"/>
                <a:gd name="T41" fmla="*/ 202565 h 135"/>
                <a:gd name="T42" fmla="*/ 464623 w 136"/>
                <a:gd name="T43" fmla="*/ 213819 h 135"/>
                <a:gd name="T44" fmla="*/ 415913 w 136"/>
                <a:gd name="T45" fmla="*/ 131292 h 135"/>
                <a:gd name="T46" fmla="*/ 370949 w 136"/>
                <a:gd name="T47" fmla="*/ 86278 h 135"/>
                <a:gd name="T48" fmla="*/ 393431 w 136"/>
                <a:gd name="T49" fmla="*/ 60019 h 135"/>
                <a:gd name="T50" fmla="*/ 442142 w 136"/>
                <a:gd name="T51" fmla="*/ 108785 h 135"/>
                <a:gd name="T52" fmla="*/ 415913 w 136"/>
                <a:gd name="T53" fmla="*/ 131292 h 135"/>
                <a:gd name="T54" fmla="*/ 26229 w 136"/>
                <a:gd name="T55" fmla="*/ 108785 h 135"/>
                <a:gd name="T56" fmla="*/ 0 w 136"/>
                <a:gd name="T57" fmla="*/ 86278 h 135"/>
                <a:gd name="T58" fmla="*/ 48711 w 136"/>
                <a:gd name="T59" fmla="*/ 48766 h 135"/>
                <a:gd name="T60" fmla="*/ 67445 w 136"/>
                <a:gd name="T61" fmla="*/ 75024 h 135"/>
                <a:gd name="T62" fmla="*/ 26229 w 136"/>
                <a:gd name="T63" fmla="*/ 108785 h 135"/>
                <a:gd name="T64" fmla="*/ 340974 w 136"/>
                <a:gd name="T65" fmla="*/ 67522 h 135"/>
                <a:gd name="T66" fmla="*/ 288516 w 136"/>
                <a:gd name="T67" fmla="*/ 45014 h 135"/>
                <a:gd name="T68" fmla="*/ 296010 w 136"/>
                <a:gd name="T69" fmla="*/ 11254 h 135"/>
                <a:gd name="T70" fmla="*/ 359708 w 136"/>
                <a:gd name="T71" fmla="*/ 37512 h 135"/>
                <a:gd name="T72" fmla="*/ 340974 w 136"/>
                <a:gd name="T73" fmla="*/ 67522 h 135"/>
                <a:gd name="T74" fmla="*/ 97421 w 136"/>
                <a:gd name="T75" fmla="*/ 56268 h 135"/>
                <a:gd name="T76" fmla="*/ 82433 w 136"/>
                <a:gd name="T77" fmla="*/ 30010 h 135"/>
                <a:gd name="T78" fmla="*/ 146132 w 136"/>
                <a:gd name="T79" fmla="*/ 7502 h 135"/>
                <a:gd name="T80" fmla="*/ 153625 w 136"/>
                <a:gd name="T81" fmla="*/ 37512 h 135"/>
                <a:gd name="T82" fmla="*/ 97421 w 136"/>
                <a:gd name="T83" fmla="*/ 56268 h 135"/>
                <a:gd name="T84" fmla="*/ 251047 w 136"/>
                <a:gd name="T85" fmla="*/ 33761 h 135"/>
                <a:gd name="T86" fmla="*/ 191095 w 136"/>
                <a:gd name="T87" fmla="*/ 33761 h 135"/>
                <a:gd name="T88" fmla="*/ 187348 w 136"/>
                <a:gd name="T89" fmla="*/ 0 h 135"/>
                <a:gd name="T90" fmla="*/ 254794 w 136"/>
                <a:gd name="T91" fmla="*/ 3751 h 135"/>
                <a:gd name="T92" fmla="*/ 251047 w 136"/>
                <a:gd name="T93" fmla="*/ 33761 h 13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84" name="Freeform 66"/>
            <p:cNvSpPr>
              <a:spLocks noEditPoints="1"/>
            </p:cNvSpPr>
            <p:nvPr userDrawn="1"/>
          </p:nvSpPr>
          <p:spPr bwMode="black">
            <a:xfrm>
              <a:off x="92821" y="42608"/>
              <a:ext cx="18637" cy="8287"/>
            </a:xfrm>
            <a:custGeom>
              <a:avLst/>
              <a:gdLst>
                <a:gd name="T0" fmla="*/ 1818726 w 497"/>
                <a:gd name="T1" fmla="*/ 768680 h 221"/>
                <a:gd name="T2" fmla="*/ 1863725 w 497"/>
                <a:gd name="T3" fmla="*/ 821176 h 221"/>
                <a:gd name="T4" fmla="*/ 1803726 w 497"/>
                <a:gd name="T5" fmla="*/ 731184 h 221"/>
                <a:gd name="T6" fmla="*/ 1811226 w 497"/>
                <a:gd name="T7" fmla="*/ 659940 h 221"/>
                <a:gd name="T8" fmla="*/ 1803726 w 497"/>
                <a:gd name="T9" fmla="*/ 731184 h 221"/>
                <a:gd name="T10" fmla="*/ 1739977 w 497"/>
                <a:gd name="T11" fmla="*/ 581197 h 221"/>
                <a:gd name="T12" fmla="*/ 1796226 w 497"/>
                <a:gd name="T13" fmla="*/ 622444 h 221"/>
                <a:gd name="T14" fmla="*/ 1721227 w 497"/>
                <a:gd name="T15" fmla="*/ 547450 h 221"/>
                <a:gd name="T16" fmla="*/ 1713727 w 497"/>
                <a:gd name="T17" fmla="*/ 476207 h 221"/>
                <a:gd name="T18" fmla="*/ 1721227 w 497"/>
                <a:gd name="T19" fmla="*/ 547450 h 221"/>
                <a:gd name="T20" fmla="*/ 1627478 w 497"/>
                <a:gd name="T21" fmla="*/ 412463 h 221"/>
                <a:gd name="T22" fmla="*/ 1691227 w 497"/>
                <a:gd name="T23" fmla="*/ 442460 h 221"/>
                <a:gd name="T24" fmla="*/ 26250 w 497"/>
                <a:gd name="T25" fmla="*/ 412463 h 221"/>
                <a:gd name="T26" fmla="*/ 44999 w 497"/>
                <a:gd name="T27" fmla="*/ 341219 h 221"/>
                <a:gd name="T28" fmla="*/ 26250 w 497"/>
                <a:gd name="T29" fmla="*/ 412463 h 221"/>
                <a:gd name="T30" fmla="*/ 1559979 w 497"/>
                <a:gd name="T31" fmla="*/ 337469 h 221"/>
                <a:gd name="T32" fmla="*/ 1627478 w 497"/>
                <a:gd name="T33" fmla="*/ 359967 h 221"/>
                <a:gd name="T34" fmla="*/ 93749 w 497"/>
                <a:gd name="T35" fmla="*/ 337469 h 221"/>
                <a:gd name="T36" fmla="*/ 119998 w 497"/>
                <a:gd name="T37" fmla="*/ 266226 h 221"/>
                <a:gd name="T38" fmla="*/ 93749 w 497"/>
                <a:gd name="T39" fmla="*/ 337469 h 221"/>
                <a:gd name="T40" fmla="*/ 1484980 w 497"/>
                <a:gd name="T41" fmla="*/ 269976 h 221"/>
                <a:gd name="T42" fmla="*/ 1552479 w 497"/>
                <a:gd name="T43" fmla="*/ 284974 h 221"/>
                <a:gd name="T44" fmla="*/ 168748 w 497"/>
                <a:gd name="T45" fmla="*/ 266226 h 221"/>
                <a:gd name="T46" fmla="*/ 202497 w 497"/>
                <a:gd name="T47" fmla="*/ 202482 h 221"/>
                <a:gd name="T48" fmla="*/ 168748 w 497"/>
                <a:gd name="T49" fmla="*/ 266226 h 221"/>
                <a:gd name="T50" fmla="*/ 1402481 w 497"/>
                <a:gd name="T51" fmla="*/ 206231 h 221"/>
                <a:gd name="T52" fmla="*/ 1473730 w 497"/>
                <a:gd name="T53" fmla="*/ 217480 h 221"/>
                <a:gd name="T54" fmla="*/ 251247 w 497"/>
                <a:gd name="T55" fmla="*/ 206231 h 221"/>
                <a:gd name="T56" fmla="*/ 288746 w 497"/>
                <a:gd name="T57" fmla="*/ 146237 h 221"/>
                <a:gd name="T58" fmla="*/ 251247 w 497"/>
                <a:gd name="T59" fmla="*/ 206231 h 221"/>
                <a:gd name="T60" fmla="*/ 1316232 w 497"/>
                <a:gd name="T61" fmla="*/ 157486 h 221"/>
                <a:gd name="T62" fmla="*/ 1387481 w 497"/>
                <a:gd name="T63" fmla="*/ 161235 h 221"/>
                <a:gd name="T64" fmla="*/ 337495 w 497"/>
                <a:gd name="T65" fmla="*/ 153736 h 221"/>
                <a:gd name="T66" fmla="*/ 382495 w 497"/>
                <a:gd name="T67" fmla="*/ 97491 h 221"/>
                <a:gd name="T68" fmla="*/ 337495 w 497"/>
                <a:gd name="T69" fmla="*/ 153736 h 221"/>
                <a:gd name="T70" fmla="*/ 1222484 w 497"/>
                <a:gd name="T71" fmla="*/ 112490 h 221"/>
                <a:gd name="T72" fmla="*/ 1293733 w 497"/>
                <a:gd name="T73" fmla="*/ 108740 h 221"/>
                <a:gd name="T74" fmla="*/ 431244 w 497"/>
                <a:gd name="T75" fmla="*/ 112490 h 221"/>
                <a:gd name="T76" fmla="*/ 479994 w 497"/>
                <a:gd name="T77" fmla="*/ 59995 h 221"/>
                <a:gd name="T78" fmla="*/ 431244 w 497"/>
                <a:gd name="T79" fmla="*/ 112490 h 221"/>
                <a:gd name="T80" fmla="*/ 1128735 w 497"/>
                <a:gd name="T81" fmla="*/ 78743 h 221"/>
                <a:gd name="T82" fmla="*/ 1199984 w 497"/>
                <a:gd name="T83" fmla="*/ 67494 h 221"/>
                <a:gd name="T84" fmla="*/ 524993 w 497"/>
                <a:gd name="T85" fmla="*/ 78743 h 221"/>
                <a:gd name="T86" fmla="*/ 581242 w 497"/>
                <a:gd name="T87" fmla="*/ 29997 h 221"/>
                <a:gd name="T88" fmla="*/ 524993 w 497"/>
                <a:gd name="T89" fmla="*/ 78743 h 221"/>
                <a:gd name="T90" fmla="*/ 1027486 w 497"/>
                <a:gd name="T91" fmla="*/ 52495 h 221"/>
                <a:gd name="T92" fmla="*/ 1098735 w 497"/>
                <a:gd name="T93" fmla="*/ 37497 h 221"/>
                <a:gd name="T94" fmla="*/ 626242 w 497"/>
                <a:gd name="T95" fmla="*/ 52495 h 221"/>
                <a:gd name="T96" fmla="*/ 682491 w 497"/>
                <a:gd name="T97" fmla="*/ 11249 h 221"/>
                <a:gd name="T98" fmla="*/ 626242 w 497"/>
                <a:gd name="T99" fmla="*/ 52495 h 221"/>
                <a:gd name="T100" fmla="*/ 926238 w 497"/>
                <a:gd name="T101" fmla="*/ 37497 h 221"/>
                <a:gd name="T102" fmla="*/ 997487 w 497"/>
                <a:gd name="T103" fmla="*/ 14999 h 221"/>
                <a:gd name="T104" fmla="*/ 723740 w 497"/>
                <a:gd name="T105" fmla="*/ 37497 h 221"/>
                <a:gd name="T106" fmla="*/ 787489 w 497"/>
                <a:gd name="T107" fmla="*/ 0 h 221"/>
                <a:gd name="T108" fmla="*/ 723740 w 497"/>
                <a:gd name="T109" fmla="*/ 37497 h 221"/>
                <a:gd name="T110" fmla="*/ 824989 w 497"/>
                <a:gd name="T111" fmla="*/ 33747 h 221"/>
                <a:gd name="T112" fmla="*/ 892488 w 497"/>
                <a:gd name="T113" fmla="*/ 3750 h 2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85" name="Freeform 67"/>
            <p:cNvSpPr>
              <a:spLocks noEditPoints="1"/>
            </p:cNvSpPr>
            <p:nvPr userDrawn="1"/>
          </p:nvSpPr>
          <p:spPr bwMode="black">
            <a:xfrm>
              <a:off x="95519" y="44592"/>
              <a:ext cx="13653" cy="5636"/>
            </a:xfrm>
            <a:custGeom>
              <a:avLst/>
              <a:gdLst>
                <a:gd name="T0" fmla="*/ 1308990 w 364"/>
                <a:gd name="T1" fmla="*/ 503450 h 150"/>
                <a:gd name="T2" fmla="*/ 1365250 w 364"/>
                <a:gd name="T3" fmla="*/ 552292 h 150"/>
                <a:gd name="T4" fmla="*/ 1293987 w 364"/>
                <a:gd name="T5" fmla="*/ 469636 h 150"/>
                <a:gd name="T6" fmla="*/ 1286486 w 364"/>
                <a:gd name="T7" fmla="*/ 398251 h 150"/>
                <a:gd name="T8" fmla="*/ 1293987 w 364"/>
                <a:gd name="T9" fmla="*/ 469636 h 150"/>
                <a:gd name="T10" fmla="*/ 1200220 w 364"/>
                <a:gd name="T11" fmla="*/ 334381 h 150"/>
                <a:gd name="T12" fmla="*/ 1263981 w 364"/>
                <a:gd name="T13" fmla="*/ 368194 h 150"/>
                <a:gd name="T14" fmla="*/ 1173965 w 364"/>
                <a:gd name="T15" fmla="*/ 308081 h 150"/>
                <a:gd name="T16" fmla="*/ 1151461 w 364"/>
                <a:gd name="T17" fmla="*/ 236696 h 150"/>
                <a:gd name="T18" fmla="*/ 1173965 w 364"/>
                <a:gd name="T19" fmla="*/ 308081 h 150"/>
                <a:gd name="T20" fmla="*/ 1053943 w 364"/>
                <a:gd name="T21" fmla="*/ 195369 h 150"/>
                <a:gd name="T22" fmla="*/ 1125206 w 364"/>
                <a:gd name="T23" fmla="*/ 210397 h 150"/>
                <a:gd name="T24" fmla="*/ 18753 w 364"/>
                <a:gd name="T25" fmla="*/ 225425 h 150"/>
                <a:gd name="T26" fmla="*/ 52510 w 364"/>
                <a:gd name="T27" fmla="*/ 161555 h 150"/>
                <a:gd name="T28" fmla="*/ 18753 w 364"/>
                <a:gd name="T29" fmla="*/ 225425 h 150"/>
                <a:gd name="T30" fmla="*/ 967677 w 364"/>
                <a:gd name="T31" fmla="*/ 142769 h 150"/>
                <a:gd name="T32" fmla="*/ 1038940 w 364"/>
                <a:gd name="T33" fmla="*/ 146526 h 150"/>
                <a:gd name="T34" fmla="*/ 101269 w 364"/>
                <a:gd name="T35" fmla="*/ 165312 h 150"/>
                <a:gd name="T36" fmla="*/ 142526 w 364"/>
                <a:gd name="T37" fmla="*/ 105198 h 150"/>
                <a:gd name="T38" fmla="*/ 101269 w 364"/>
                <a:gd name="T39" fmla="*/ 165312 h 150"/>
                <a:gd name="T40" fmla="*/ 877661 w 364"/>
                <a:gd name="T41" fmla="*/ 97684 h 150"/>
                <a:gd name="T42" fmla="*/ 948924 w 364"/>
                <a:gd name="T43" fmla="*/ 93927 h 150"/>
                <a:gd name="T44" fmla="*/ 191285 w 364"/>
                <a:gd name="T45" fmla="*/ 116470 h 150"/>
                <a:gd name="T46" fmla="*/ 236293 w 364"/>
                <a:gd name="T47" fmla="*/ 60113 h 150"/>
                <a:gd name="T48" fmla="*/ 191285 w 364"/>
                <a:gd name="T49" fmla="*/ 116470 h 150"/>
                <a:gd name="T50" fmla="*/ 780143 w 364"/>
                <a:gd name="T51" fmla="*/ 63870 h 150"/>
                <a:gd name="T52" fmla="*/ 851406 w 364"/>
                <a:gd name="T53" fmla="*/ 52599 h 150"/>
                <a:gd name="T54" fmla="*/ 285052 w 364"/>
                <a:gd name="T55" fmla="*/ 78899 h 150"/>
                <a:gd name="T56" fmla="*/ 337562 w 364"/>
                <a:gd name="T57" fmla="*/ 30057 h 150"/>
                <a:gd name="T58" fmla="*/ 285052 w 364"/>
                <a:gd name="T59" fmla="*/ 78899 h 150"/>
                <a:gd name="T60" fmla="*/ 682625 w 364"/>
                <a:gd name="T61" fmla="*/ 41328 h 150"/>
                <a:gd name="T62" fmla="*/ 753888 w 364"/>
                <a:gd name="T63" fmla="*/ 22543 h 150"/>
                <a:gd name="T64" fmla="*/ 382570 w 364"/>
                <a:gd name="T65" fmla="*/ 52599 h 150"/>
                <a:gd name="T66" fmla="*/ 438830 w 364"/>
                <a:gd name="T67" fmla="*/ 7514 h 150"/>
                <a:gd name="T68" fmla="*/ 382570 w 364"/>
                <a:gd name="T69" fmla="*/ 52599 h 150"/>
                <a:gd name="T70" fmla="*/ 581356 w 364"/>
                <a:gd name="T71" fmla="*/ 33814 h 150"/>
                <a:gd name="T72" fmla="*/ 648869 w 364"/>
                <a:gd name="T73" fmla="*/ 3757 h 150"/>
                <a:gd name="T74" fmla="*/ 480088 w 364"/>
                <a:gd name="T75" fmla="*/ 37571 h 150"/>
                <a:gd name="T76" fmla="*/ 543850 w 364"/>
                <a:gd name="T77" fmla="*/ 0 h 150"/>
                <a:gd name="T78" fmla="*/ 480088 w 364"/>
                <a:gd name="T79" fmla="*/ 37571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86" name="Freeform 68"/>
            <p:cNvSpPr>
              <a:spLocks noEditPoints="1"/>
            </p:cNvSpPr>
            <p:nvPr userDrawn="1"/>
          </p:nvSpPr>
          <p:spPr bwMode="black">
            <a:xfrm>
              <a:off x="98409" y="46704"/>
              <a:ext cx="9302" cy="5731"/>
            </a:xfrm>
            <a:custGeom>
              <a:avLst/>
              <a:gdLst>
                <a:gd name="T0" fmla="*/ 900266 w 248"/>
                <a:gd name="T1" fmla="*/ 573088 h 153"/>
                <a:gd name="T2" fmla="*/ 889013 w 248"/>
                <a:gd name="T3" fmla="*/ 509412 h 153"/>
                <a:gd name="T4" fmla="*/ 919022 w 248"/>
                <a:gd name="T5" fmla="*/ 501920 h 153"/>
                <a:gd name="T6" fmla="*/ 930275 w 248"/>
                <a:gd name="T7" fmla="*/ 565597 h 153"/>
                <a:gd name="T8" fmla="*/ 900266 w 248"/>
                <a:gd name="T9" fmla="*/ 573088 h 153"/>
                <a:gd name="T10" fmla="*/ 877759 w 248"/>
                <a:gd name="T11" fmla="*/ 471955 h 153"/>
                <a:gd name="T12" fmla="*/ 855253 w 248"/>
                <a:gd name="T13" fmla="*/ 415770 h 153"/>
                <a:gd name="T14" fmla="*/ 885262 w 248"/>
                <a:gd name="T15" fmla="*/ 400787 h 153"/>
                <a:gd name="T16" fmla="*/ 907768 w 248"/>
                <a:gd name="T17" fmla="*/ 464463 h 153"/>
                <a:gd name="T18" fmla="*/ 877759 w 248"/>
                <a:gd name="T19" fmla="*/ 471955 h 153"/>
                <a:gd name="T20" fmla="*/ 840248 w 248"/>
                <a:gd name="T21" fmla="*/ 382059 h 153"/>
                <a:gd name="T22" fmla="*/ 810240 w 248"/>
                <a:gd name="T23" fmla="*/ 325874 h 153"/>
                <a:gd name="T24" fmla="*/ 836497 w 248"/>
                <a:gd name="T25" fmla="*/ 307145 h 153"/>
                <a:gd name="T26" fmla="*/ 870257 w 248"/>
                <a:gd name="T27" fmla="*/ 367076 h 153"/>
                <a:gd name="T28" fmla="*/ 840248 w 248"/>
                <a:gd name="T29" fmla="*/ 382059 h 153"/>
                <a:gd name="T30" fmla="*/ 787733 w 248"/>
                <a:gd name="T31" fmla="*/ 295908 h 153"/>
                <a:gd name="T32" fmla="*/ 750222 w 248"/>
                <a:gd name="T33" fmla="*/ 243469 h 153"/>
                <a:gd name="T34" fmla="*/ 772728 w 248"/>
                <a:gd name="T35" fmla="*/ 224740 h 153"/>
                <a:gd name="T36" fmla="*/ 813991 w 248"/>
                <a:gd name="T37" fmla="*/ 277180 h 153"/>
                <a:gd name="T38" fmla="*/ 787733 w 248"/>
                <a:gd name="T39" fmla="*/ 295908 h 153"/>
                <a:gd name="T40" fmla="*/ 723964 w 248"/>
                <a:gd name="T41" fmla="*/ 217249 h 153"/>
                <a:gd name="T42" fmla="*/ 675200 w 248"/>
                <a:gd name="T43" fmla="*/ 176047 h 153"/>
                <a:gd name="T44" fmla="*/ 697706 w 248"/>
                <a:gd name="T45" fmla="*/ 149827 h 153"/>
                <a:gd name="T46" fmla="*/ 746471 w 248"/>
                <a:gd name="T47" fmla="*/ 194775 h 153"/>
                <a:gd name="T48" fmla="*/ 723964 w 248"/>
                <a:gd name="T49" fmla="*/ 217249 h 153"/>
                <a:gd name="T50" fmla="*/ 648942 w 248"/>
                <a:gd name="T51" fmla="*/ 153573 h 153"/>
                <a:gd name="T52" fmla="*/ 596426 w 248"/>
                <a:gd name="T53" fmla="*/ 116116 h 153"/>
                <a:gd name="T54" fmla="*/ 611431 w 248"/>
                <a:gd name="T55" fmla="*/ 89896 h 153"/>
                <a:gd name="T56" fmla="*/ 667697 w 248"/>
                <a:gd name="T57" fmla="*/ 127353 h 153"/>
                <a:gd name="T58" fmla="*/ 648942 w 248"/>
                <a:gd name="T59" fmla="*/ 153573 h 153"/>
                <a:gd name="T60" fmla="*/ 562666 w 248"/>
                <a:gd name="T61" fmla="*/ 101133 h 153"/>
                <a:gd name="T62" fmla="*/ 502649 w 248"/>
                <a:gd name="T63" fmla="*/ 74913 h 153"/>
                <a:gd name="T64" fmla="*/ 517653 w 248"/>
                <a:gd name="T65" fmla="*/ 44948 h 153"/>
                <a:gd name="T66" fmla="*/ 577671 w 248"/>
                <a:gd name="T67" fmla="*/ 71168 h 153"/>
                <a:gd name="T68" fmla="*/ 562666 w 248"/>
                <a:gd name="T69" fmla="*/ 101133 h 153"/>
                <a:gd name="T70" fmla="*/ 15004 w 248"/>
                <a:gd name="T71" fmla="*/ 86150 h 153"/>
                <a:gd name="T72" fmla="*/ 0 w 248"/>
                <a:gd name="T73" fmla="*/ 59931 h 153"/>
                <a:gd name="T74" fmla="*/ 63769 w 248"/>
                <a:gd name="T75" fmla="*/ 33711 h 153"/>
                <a:gd name="T76" fmla="*/ 71271 w 248"/>
                <a:gd name="T77" fmla="*/ 63676 h 153"/>
                <a:gd name="T78" fmla="*/ 15004 w 248"/>
                <a:gd name="T79" fmla="*/ 86150 h 153"/>
                <a:gd name="T80" fmla="*/ 468889 w 248"/>
                <a:gd name="T81" fmla="*/ 59931 h 153"/>
                <a:gd name="T82" fmla="*/ 408871 w 248"/>
                <a:gd name="T83" fmla="*/ 44948 h 153"/>
                <a:gd name="T84" fmla="*/ 416373 w 248"/>
                <a:gd name="T85" fmla="*/ 14983 h 153"/>
                <a:gd name="T86" fmla="*/ 480142 w 248"/>
                <a:gd name="T87" fmla="*/ 29965 h 153"/>
                <a:gd name="T88" fmla="*/ 468889 w 248"/>
                <a:gd name="T89" fmla="*/ 59931 h 153"/>
                <a:gd name="T90" fmla="*/ 108782 w 248"/>
                <a:gd name="T91" fmla="*/ 52439 h 153"/>
                <a:gd name="T92" fmla="*/ 101280 w 248"/>
                <a:gd name="T93" fmla="*/ 22474 h 153"/>
                <a:gd name="T94" fmla="*/ 165049 w 248"/>
                <a:gd name="T95" fmla="*/ 7491 h 153"/>
                <a:gd name="T96" fmla="*/ 168800 w 248"/>
                <a:gd name="T97" fmla="*/ 41202 h 153"/>
                <a:gd name="T98" fmla="*/ 108782 w 248"/>
                <a:gd name="T99" fmla="*/ 52439 h 153"/>
                <a:gd name="T100" fmla="*/ 371360 w 248"/>
                <a:gd name="T101" fmla="*/ 37457 h 153"/>
                <a:gd name="T102" fmla="*/ 307591 w 248"/>
                <a:gd name="T103" fmla="*/ 33711 h 153"/>
                <a:gd name="T104" fmla="*/ 311342 w 248"/>
                <a:gd name="T105" fmla="*/ 0 h 153"/>
                <a:gd name="T106" fmla="*/ 375111 w 248"/>
                <a:gd name="T107" fmla="*/ 7491 h 153"/>
                <a:gd name="T108" fmla="*/ 371360 w 248"/>
                <a:gd name="T109" fmla="*/ 37457 h 153"/>
                <a:gd name="T110" fmla="*/ 206311 w 248"/>
                <a:gd name="T111" fmla="*/ 33711 h 153"/>
                <a:gd name="T112" fmla="*/ 202560 w 248"/>
                <a:gd name="T113" fmla="*/ 3746 h 153"/>
                <a:gd name="T114" fmla="*/ 270080 w 248"/>
                <a:gd name="T115" fmla="*/ 0 h 153"/>
                <a:gd name="T116" fmla="*/ 270080 w 248"/>
                <a:gd name="T117" fmla="*/ 29965 h 153"/>
                <a:gd name="T118" fmla="*/ 206311 w 248"/>
                <a:gd name="T119" fmla="*/ 33711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87" name="Freeform 69"/>
            <p:cNvSpPr>
              <a:spLocks noEditPoints="1"/>
            </p:cNvSpPr>
            <p:nvPr userDrawn="1"/>
          </p:nvSpPr>
          <p:spPr bwMode="black">
            <a:xfrm>
              <a:off x="101107" y="42656"/>
              <a:ext cx="10621" cy="12335"/>
            </a:xfrm>
            <a:custGeom>
              <a:avLst/>
              <a:gdLst>
                <a:gd name="T0" fmla="*/ 1024509 w 283"/>
                <a:gd name="T1" fmla="*/ 1229739 h 329"/>
                <a:gd name="T2" fmla="*/ 1058284 w 283"/>
                <a:gd name="T3" fmla="*/ 1166002 h 329"/>
                <a:gd name="T4" fmla="*/ 1062037 w 283"/>
                <a:gd name="T5" fmla="*/ 1128510 h 329"/>
                <a:gd name="T6" fmla="*/ 1039520 w 283"/>
                <a:gd name="T7" fmla="*/ 1064774 h 329"/>
                <a:gd name="T8" fmla="*/ 1062037 w 283"/>
                <a:gd name="T9" fmla="*/ 1064774 h 329"/>
                <a:gd name="T10" fmla="*/ 1035768 w 283"/>
                <a:gd name="T11" fmla="*/ 1023533 h 329"/>
                <a:gd name="T12" fmla="*/ 1058284 w 283"/>
                <a:gd name="T13" fmla="*/ 959796 h 329"/>
                <a:gd name="T14" fmla="*/ 1035768 w 283"/>
                <a:gd name="T15" fmla="*/ 1023533 h 329"/>
                <a:gd name="T16" fmla="*/ 1017004 w 283"/>
                <a:gd name="T17" fmla="*/ 862317 h 329"/>
                <a:gd name="T18" fmla="*/ 1054531 w 283"/>
                <a:gd name="T19" fmla="*/ 922304 h 329"/>
                <a:gd name="T20" fmla="*/ 1009498 w 283"/>
                <a:gd name="T21" fmla="*/ 824825 h 329"/>
                <a:gd name="T22" fmla="*/ 1017004 w 283"/>
                <a:gd name="T23" fmla="*/ 753590 h 329"/>
                <a:gd name="T24" fmla="*/ 1009498 w 283"/>
                <a:gd name="T25" fmla="*/ 824825 h 329"/>
                <a:gd name="T26" fmla="*/ 956959 w 283"/>
                <a:gd name="T27" fmla="*/ 667358 h 329"/>
                <a:gd name="T28" fmla="*/ 1005745 w 283"/>
                <a:gd name="T29" fmla="*/ 716098 h 329"/>
                <a:gd name="T30" fmla="*/ 941948 w 283"/>
                <a:gd name="T31" fmla="*/ 629866 h 329"/>
                <a:gd name="T32" fmla="*/ 938195 w 283"/>
                <a:gd name="T33" fmla="*/ 562381 h 329"/>
                <a:gd name="T34" fmla="*/ 941948 w 283"/>
                <a:gd name="T35" fmla="*/ 629866 h 329"/>
                <a:gd name="T36" fmla="*/ 863140 w 283"/>
                <a:gd name="T37" fmla="*/ 487396 h 329"/>
                <a:gd name="T38" fmla="*/ 919431 w 283"/>
                <a:gd name="T39" fmla="*/ 528638 h 329"/>
                <a:gd name="T40" fmla="*/ 840623 w 283"/>
                <a:gd name="T41" fmla="*/ 457403 h 329"/>
                <a:gd name="T42" fmla="*/ 821859 w 283"/>
                <a:gd name="T43" fmla="*/ 389917 h 329"/>
                <a:gd name="T44" fmla="*/ 840623 w 283"/>
                <a:gd name="T45" fmla="*/ 457403 h 329"/>
                <a:gd name="T46" fmla="*/ 731792 w 283"/>
                <a:gd name="T47" fmla="*/ 329930 h 329"/>
                <a:gd name="T48" fmla="*/ 795590 w 283"/>
                <a:gd name="T49" fmla="*/ 359924 h 329"/>
                <a:gd name="T50" fmla="*/ 705523 w 283"/>
                <a:gd name="T51" fmla="*/ 303685 h 329"/>
                <a:gd name="T52" fmla="*/ 675501 w 283"/>
                <a:gd name="T53" fmla="*/ 243698 h 329"/>
                <a:gd name="T54" fmla="*/ 705523 w 283"/>
                <a:gd name="T55" fmla="*/ 303685 h 329"/>
                <a:gd name="T56" fmla="*/ 574175 w 283"/>
                <a:gd name="T57" fmla="*/ 202457 h 329"/>
                <a:gd name="T58" fmla="*/ 641726 w 283"/>
                <a:gd name="T59" fmla="*/ 217454 h 329"/>
                <a:gd name="T60" fmla="*/ 544153 w 283"/>
                <a:gd name="T61" fmla="*/ 179962 h 329"/>
                <a:gd name="T62" fmla="*/ 499120 w 283"/>
                <a:gd name="T63" fmla="*/ 127473 h 329"/>
                <a:gd name="T64" fmla="*/ 544153 w 283"/>
                <a:gd name="T65" fmla="*/ 179962 h 329"/>
                <a:gd name="T66" fmla="*/ 397795 w 283"/>
                <a:gd name="T67" fmla="*/ 104978 h 329"/>
                <a:gd name="T68" fmla="*/ 465345 w 283"/>
                <a:gd name="T69" fmla="*/ 108727 h 329"/>
                <a:gd name="T70" fmla="*/ 360267 w 283"/>
                <a:gd name="T71" fmla="*/ 89981 h 329"/>
                <a:gd name="T72" fmla="*/ 307728 w 283"/>
                <a:gd name="T73" fmla="*/ 44990 h 329"/>
                <a:gd name="T74" fmla="*/ 360267 w 283"/>
                <a:gd name="T75" fmla="*/ 89981 h 329"/>
                <a:gd name="T76" fmla="*/ 202650 w 283"/>
                <a:gd name="T77" fmla="*/ 44990 h 329"/>
                <a:gd name="T78" fmla="*/ 270200 w 283"/>
                <a:gd name="T79" fmla="*/ 33743 h 329"/>
                <a:gd name="T80" fmla="*/ 165122 w 283"/>
                <a:gd name="T81" fmla="*/ 41241 h 329"/>
                <a:gd name="T82" fmla="*/ 101325 w 283"/>
                <a:gd name="T83" fmla="*/ 3749 h 329"/>
                <a:gd name="T84" fmla="*/ 165122 w 283"/>
                <a:gd name="T85" fmla="*/ 41241 h 329"/>
                <a:gd name="T86" fmla="*/ 0 w 283"/>
                <a:gd name="T87" fmla="*/ 26244 h 329"/>
                <a:gd name="T88" fmla="*/ 63797 w 283"/>
                <a:gd name="T89" fmla="*/ 3749 h 3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188" name="Freeform 70"/>
            <p:cNvSpPr>
              <a:spLocks noEditPoints="1"/>
            </p:cNvSpPr>
            <p:nvPr userDrawn="1"/>
          </p:nvSpPr>
          <p:spPr bwMode="black">
            <a:xfrm>
              <a:off x="93535" y="40655"/>
              <a:ext cx="20257" cy="18447"/>
            </a:xfrm>
            <a:custGeom>
              <a:avLst/>
              <a:gdLst>
                <a:gd name="T0" fmla="*/ 1883104 w 540"/>
                <a:gd name="T1" fmla="*/ 1773438 h 492"/>
                <a:gd name="T2" fmla="*/ 1928119 w 540"/>
                <a:gd name="T3" fmla="*/ 1750942 h 492"/>
                <a:gd name="T4" fmla="*/ 1950626 w 540"/>
                <a:gd name="T5" fmla="*/ 1690952 h 492"/>
                <a:gd name="T6" fmla="*/ 1931870 w 540"/>
                <a:gd name="T7" fmla="*/ 1642211 h 492"/>
                <a:gd name="T8" fmla="*/ 1965631 w 540"/>
                <a:gd name="T9" fmla="*/ 1653459 h 492"/>
                <a:gd name="T10" fmla="*/ 1973133 w 540"/>
                <a:gd name="T11" fmla="*/ 1484738 h 492"/>
                <a:gd name="T12" fmla="*/ 2010645 w 540"/>
                <a:gd name="T13" fmla="*/ 1450994 h 492"/>
                <a:gd name="T14" fmla="*/ 2018148 w 540"/>
                <a:gd name="T15" fmla="*/ 1387256 h 492"/>
                <a:gd name="T16" fmla="*/ 1991889 w 540"/>
                <a:gd name="T17" fmla="*/ 1346013 h 492"/>
                <a:gd name="T18" fmla="*/ 2021899 w 540"/>
                <a:gd name="T19" fmla="*/ 1346013 h 492"/>
                <a:gd name="T20" fmla="*/ 2021899 w 540"/>
                <a:gd name="T21" fmla="*/ 1177293 h 492"/>
                <a:gd name="T22" fmla="*/ 1988138 w 540"/>
                <a:gd name="T23" fmla="*/ 1139799 h 492"/>
                <a:gd name="T24" fmla="*/ 2018148 w 540"/>
                <a:gd name="T25" fmla="*/ 1136050 h 492"/>
                <a:gd name="T26" fmla="*/ 1958128 w 540"/>
                <a:gd name="T27" fmla="*/ 978578 h 492"/>
                <a:gd name="T28" fmla="*/ 1973133 w 540"/>
                <a:gd name="T29" fmla="*/ 1038567 h 492"/>
                <a:gd name="T30" fmla="*/ 1961880 w 540"/>
                <a:gd name="T31" fmla="*/ 869847 h 492"/>
                <a:gd name="T32" fmla="*/ 1920616 w 540"/>
                <a:gd name="T33" fmla="*/ 843601 h 492"/>
                <a:gd name="T34" fmla="*/ 1950626 w 540"/>
                <a:gd name="T35" fmla="*/ 832353 h 492"/>
                <a:gd name="T36" fmla="*/ 1853095 w 540"/>
                <a:gd name="T37" fmla="*/ 693628 h 492"/>
                <a:gd name="T38" fmla="*/ 1883104 w 540"/>
                <a:gd name="T39" fmla="*/ 749868 h 492"/>
                <a:gd name="T40" fmla="*/ 1830587 w 540"/>
                <a:gd name="T41" fmla="*/ 588646 h 492"/>
                <a:gd name="T42" fmla="*/ 1781822 w 540"/>
                <a:gd name="T43" fmla="*/ 573649 h 492"/>
                <a:gd name="T44" fmla="*/ 1808080 w 540"/>
                <a:gd name="T45" fmla="*/ 554902 h 492"/>
                <a:gd name="T46" fmla="*/ 1680539 w 540"/>
                <a:gd name="T47" fmla="*/ 442422 h 492"/>
                <a:gd name="T48" fmla="*/ 1721803 w 540"/>
                <a:gd name="T49" fmla="*/ 491163 h 492"/>
                <a:gd name="T50" fmla="*/ 1631774 w 540"/>
                <a:gd name="T51" fmla="*/ 344939 h 492"/>
                <a:gd name="T52" fmla="*/ 1579257 w 540"/>
                <a:gd name="T53" fmla="*/ 344939 h 492"/>
                <a:gd name="T54" fmla="*/ 1601764 w 540"/>
                <a:gd name="T55" fmla="*/ 318694 h 492"/>
                <a:gd name="T56" fmla="*/ 1451716 w 540"/>
                <a:gd name="T57" fmla="*/ 243707 h 492"/>
                <a:gd name="T58" fmla="*/ 1500481 w 540"/>
                <a:gd name="T59" fmla="*/ 277451 h 492"/>
                <a:gd name="T60" fmla="*/ 52517 w 540"/>
                <a:gd name="T61" fmla="*/ 213712 h 492"/>
                <a:gd name="T62" fmla="*/ 1417955 w 540"/>
                <a:gd name="T63" fmla="*/ 221211 h 492"/>
                <a:gd name="T64" fmla="*/ 1436711 w 540"/>
                <a:gd name="T65" fmla="*/ 194966 h 492"/>
                <a:gd name="T66" fmla="*/ 86278 w 540"/>
                <a:gd name="T67" fmla="*/ 191216 h 492"/>
                <a:gd name="T68" fmla="*/ 101283 w 540"/>
                <a:gd name="T69" fmla="*/ 221211 h 492"/>
                <a:gd name="T70" fmla="*/ 1286663 w 540"/>
                <a:gd name="T71" fmla="*/ 112480 h 492"/>
                <a:gd name="T72" fmla="*/ 191311 w 540"/>
                <a:gd name="T73" fmla="*/ 168720 h 492"/>
                <a:gd name="T74" fmla="*/ 247579 w 540"/>
                <a:gd name="T75" fmla="*/ 142475 h 492"/>
                <a:gd name="T76" fmla="*/ 1177878 w 540"/>
                <a:gd name="T77" fmla="*/ 104982 h 492"/>
                <a:gd name="T78" fmla="*/ 1237897 w 540"/>
                <a:gd name="T79" fmla="*/ 127478 h 492"/>
                <a:gd name="T80" fmla="*/ 330106 w 540"/>
                <a:gd name="T81" fmla="*/ 71237 h 492"/>
                <a:gd name="T82" fmla="*/ 1140366 w 540"/>
                <a:gd name="T83" fmla="*/ 89984 h 492"/>
                <a:gd name="T84" fmla="*/ 1151620 w 540"/>
                <a:gd name="T85" fmla="*/ 59989 h 492"/>
                <a:gd name="T86" fmla="*/ 367618 w 540"/>
                <a:gd name="T87" fmla="*/ 59989 h 492"/>
                <a:gd name="T88" fmla="*/ 378872 w 540"/>
                <a:gd name="T89" fmla="*/ 89984 h 492"/>
                <a:gd name="T90" fmla="*/ 986567 w 540"/>
                <a:gd name="T91" fmla="*/ 18747 h 492"/>
                <a:gd name="T92" fmla="*/ 476403 w 540"/>
                <a:gd name="T93" fmla="*/ 63739 h 492"/>
                <a:gd name="T94" fmla="*/ 540173 w 540"/>
                <a:gd name="T95" fmla="*/ 48741 h 492"/>
                <a:gd name="T96" fmla="*/ 881533 w 540"/>
                <a:gd name="T97" fmla="*/ 37493 h 492"/>
                <a:gd name="T98" fmla="*/ 945303 w 540"/>
                <a:gd name="T99" fmla="*/ 44992 h 492"/>
                <a:gd name="T100" fmla="*/ 637705 w 540"/>
                <a:gd name="T101" fmla="*/ 3749 h 492"/>
                <a:gd name="T102" fmla="*/ 844021 w 540"/>
                <a:gd name="T103" fmla="*/ 33744 h 492"/>
                <a:gd name="T104" fmla="*/ 844021 w 540"/>
                <a:gd name="T105" fmla="*/ 0 h 492"/>
                <a:gd name="T106" fmla="*/ 675217 w 540"/>
                <a:gd name="T107" fmla="*/ 0 h 492"/>
                <a:gd name="T108" fmla="*/ 678968 w 540"/>
                <a:gd name="T109" fmla="*/ 33744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pic>
        <p:nvPicPr>
          <p:cNvPr id="19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black">
          <a:xfrm>
            <a:off x="12184065" y="730250"/>
            <a:ext cx="1218883" cy="611188"/>
          </a:xfrm>
          <a:prstGeom prst="rect">
            <a:avLst/>
          </a:prstGeom>
          <a:noFill/>
          <a:ln>
            <a:noFill/>
          </a:ln>
          <a:effectLst/>
          <a:extLst>
            <a:ext uri="{909E8E84-426E-40dd-AFC4-6F175D3DCCD1}">
              <a14:hiddenFill xmlns="" xmlns:a14="http://schemas.microsoft.com/office/drawing/2010/main">
                <a:solidFill>
                  <a:srgbClr val="70CFEE"/>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00ACBD"/>
                  </a:outerShdw>
                </a:effectLst>
              </a14:hiddenEffects>
            </a:ext>
          </a:extLst>
        </p:spPr>
      </p:pic>
      <p:sp>
        <p:nvSpPr>
          <p:cNvPr id="199" name="Freeform 44"/>
          <p:cNvSpPr>
            <a:spLocks noEditPoints="1"/>
          </p:cNvSpPr>
          <p:nvPr userDrawn="1"/>
        </p:nvSpPr>
        <p:spPr bwMode="black">
          <a:xfrm>
            <a:off x="8786113" y="-303213"/>
            <a:ext cx="211084"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00" name="Freeform 45"/>
          <p:cNvSpPr>
            <a:spLocks noEditPoints="1"/>
          </p:cNvSpPr>
          <p:nvPr userDrawn="1"/>
        </p:nvSpPr>
        <p:spPr bwMode="black">
          <a:xfrm>
            <a:off x="8786113" y="-228597"/>
            <a:ext cx="211084"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01" name="Freeform 46"/>
          <p:cNvSpPr>
            <a:spLocks noEditPoints="1"/>
          </p:cNvSpPr>
          <p:nvPr userDrawn="1"/>
        </p:nvSpPr>
        <p:spPr bwMode="black">
          <a:xfrm>
            <a:off x="8824201" y="-152400"/>
            <a:ext cx="136490" cy="53975"/>
          </a:xfrm>
          <a:custGeom>
            <a:avLst/>
            <a:gdLst>
              <a:gd name="T0" fmla="*/ 68263 w 78"/>
              <a:gd name="T1" fmla="*/ 53975 h 31"/>
              <a:gd name="T2" fmla="*/ 0 w 78"/>
              <a:gd name="T3" fmla="*/ 6965 h 31"/>
              <a:gd name="T4" fmla="*/ 0 w 78"/>
              <a:gd name="T5" fmla="*/ 0 h 31"/>
              <a:gd name="T6" fmla="*/ 136525 w 78"/>
              <a:gd name="T7" fmla="*/ 0 h 31"/>
              <a:gd name="T8" fmla="*/ 136525 w 78"/>
              <a:gd name="T9" fmla="*/ 6965 h 31"/>
              <a:gd name="T10" fmla="*/ 68263 w 78"/>
              <a:gd name="T11" fmla="*/ 53975 h 31"/>
              <a:gd name="T12" fmla="*/ 14003 w 78"/>
              <a:gd name="T13" fmla="*/ 12188 h 31"/>
              <a:gd name="T14" fmla="*/ 68263 w 78"/>
              <a:gd name="T15" fmla="*/ 40046 h 31"/>
              <a:gd name="T16" fmla="*/ 122522 w 78"/>
              <a:gd name="T17" fmla="*/ 12188 h 31"/>
              <a:gd name="T18" fmla="*/ 14003 w 78"/>
              <a:gd name="T19" fmla="*/ 12188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02" name="Freeform 47"/>
          <p:cNvSpPr>
            <a:spLocks noEditPoints="1"/>
          </p:cNvSpPr>
          <p:nvPr userDrawn="1"/>
        </p:nvSpPr>
        <p:spPr bwMode="black">
          <a:xfrm>
            <a:off x="8667083" y="-849313"/>
            <a:ext cx="449146" cy="517525"/>
          </a:xfrm>
          <a:custGeom>
            <a:avLst/>
            <a:gdLst>
              <a:gd name="T0" fmla="*/ 337384 w 257"/>
              <a:gd name="T1" fmla="*/ 517525 h 296"/>
              <a:gd name="T2" fmla="*/ 104886 w 257"/>
              <a:gd name="T3" fmla="*/ 517525 h 296"/>
              <a:gd name="T4" fmla="*/ 20977 w 257"/>
              <a:gd name="T5" fmla="*/ 323453 h 296"/>
              <a:gd name="T6" fmla="*/ 0 w 257"/>
              <a:gd name="T7" fmla="*/ 225543 h 296"/>
              <a:gd name="T8" fmla="*/ 225506 w 257"/>
              <a:gd name="T9" fmla="*/ 0 h 296"/>
              <a:gd name="T10" fmla="*/ 449263 w 257"/>
              <a:gd name="T11" fmla="*/ 225543 h 296"/>
              <a:gd name="T12" fmla="*/ 423041 w 257"/>
              <a:gd name="T13" fmla="*/ 332195 h 296"/>
              <a:gd name="T14" fmla="*/ 337384 w 257"/>
              <a:gd name="T15" fmla="*/ 517525 h 296"/>
              <a:gd name="T16" fmla="*/ 115375 w 257"/>
              <a:gd name="T17" fmla="*/ 503538 h 296"/>
              <a:gd name="T18" fmla="*/ 328644 w 257"/>
              <a:gd name="T19" fmla="*/ 503538 h 296"/>
              <a:gd name="T20" fmla="*/ 409057 w 257"/>
              <a:gd name="T21" fmla="*/ 325202 h 296"/>
              <a:gd name="T22" fmla="*/ 435278 w 257"/>
              <a:gd name="T23" fmla="*/ 225543 h 296"/>
              <a:gd name="T24" fmla="*/ 225506 w 257"/>
              <a:gd name="T25" fmla="*/ 13987 h 296"/>
              <a:gd name="T26" fmla="*/ 15733 w 257"/>
              <a:gd name="T27" fmla="*/ 225543 h 296"/>
              <a:gd name="T28" fmla="*/ 34962 w 257"/>
              <a:gd name="T29" fmla="*/ 316460 h 296"/>
              <a:gd name="T30" fmla="*/ 115375 w 257"/>
              <a:gd name="T31" fmla="*/ 503538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03" name="Freeform 48"/>
          <p:cNvSpPr>
            <a:spLocks/>
          </p:cNvSpPr>
          <p:nvPr userDrawn="1"/>
        </p:nvSpPr>
        <p:spPr bwMode="black">
          <a:xfrm>
            <a:off x="8732151" y="-609600"/>
            <a:ext cx="319005" cy="104775"/>
          </a:xfrm>
          <a:custGeom>
            <a:avLst/>
            <a:gdLst>
              <a:gd name="T0" fmla="*/ 261938 w 201"/>
              <a:gd name="T1" fmla="*/ 104775 h 66"/>
              <a:gd name="T2" fmla="*/ 227013 w 201"/>
              <a:gd name="T3" fmla="*/ 34925 h 66"/>
              <a:gd name="T4" fmla="*/ 190500 w 201"/>
              <a:gd name="T5" fmla="*/ 104775 h 66"/>
              <a:gd name="T6" fmla="*/ 155575 w 201"/>
              <a:gd name="T7" fmla="*/ 34925 h 66"/>
              <a:gd name="T8" fmla="*/ 120650 w 201"/>
              <a:gd name="T9" fmla="*/ 104775 h 66"/>
              <a:gd name="T10" fmla="*/ 82550 w 201"/>
              <a:gd name="T11" fmla="*/ 34925 h 66"/>
              <a:gd name="T12" fmla="*/ 47625 w 201"/>
              <a:gd name="T13" fmla="*/ 104775 h 66"/>
              <a:gd name="T14" fmla="*/ 25400 w 201"/>
              <a:gd name="T15" fmla="*/ 58738 h 66"/>
              <a:gd name="T16" fmla="*/ 0 w 201"/>
              <a:gd name="T17" fmla="*/ 58738 h 66"/>
              <a:gd name="T18" fmla="*/ 0 w 201"/>
              <a:gd name="T19" fmla="*/ 44450 h 66"/>
              <a:gd name="T20" fmla="*/ 34925 w 201"/>
              <a:gd name="T21" fmla="*/ 44450 h 66"/>
              <a:gd name="T22" fmla="*/ 47625 w 201"/>
              <a:gd name="T23" fmla="*/ 69850 h 66"/>
              <a:gd name="T24" fmla="*/ 82550 w 201"/>
              <a:gd name="T25" fmla="*/ 0 h 66"/>
              <a:gd name="T26" fmla="*/ 120650 w 201"/>
              <a:gd name="T27" fmla="*/ 71438 h 66"/>
              <a:gd name="T28" fmla="*/ 155575 w 201"/>
              <a:gd name="T29" fmla="*/ 0 h 66"/>
              <a:gd name="T30" fmla="*/ 190500 w 201"/>
              <a:gd name="T31" fmla="*/ 69850 h 66"/>
              <a:gd name="T32" fmla="*/ 227013 w 201"/>
              <a:gd name="T33" fmla="*/ 0 h 66"/>
              <a:gd name="T34" fmla="*/ 261938 w 201"/>
              <a:gd name="T35" fmla="*/ 69850 h 66"/>
              <a:gd name="T36" fmla="*/ 276225 w 201"/>
              <a:gd name="T37" fmla="*/ 44450 h 66"/>
              <a:gd name="T38" fmla="*/ 319088 w 201"/>
              <a:gd name="T39" fmla="*/ 44450 h 66"/>
              <a:gd name="T40" fmla="*/ 319088 w 201"/>
              <a:gd name="T41" fmla="*/ 58738 h 66"/>
              <a:gd name="T42" fmla="*/ 284163 w 201"/>
              <a:gd name="T43" fmla="*/ 58738 h 66"/>
              <a:gd name="T44" fmla="*/ 261938 w 201"/>
              <a:gd name="T45" fmla="*/ 104775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grpSp>
        <p:nvGrpSpPr>
          <p:cNvPr id="204" name="Group 49"/>
          <p:cNvGrpSpPr>
            <a:grpSpLocks/>
          </p:cNvGrpSpPr>
          <p:nvPr userDrawn="1"/>
        </p:nvGrpSpPr>
        <p:grpSpPr bwMode="black">
          <a:xfrm>
            <a:off x="8533770" y="-1136648"/>
            <a:ext cx="714189" cy="209551"/>
            <a:chOff x="104171" y="40227"/>
            <a:chExt cx="7143" cy="2095"/>
          </a:xfrm>
        </p:grpSpPr>
        <p:sp>
          <p:nvSpPr>
            <p:cNvPr id="205" name="Freeform 61"/>
            <p:cNvSpPr>
              <a:spLocks noEditPoints="1"/>
            </p:cNvSpPr>
            <p:nvPr userDrawn="1"/>
          </p:nvSpPr>
          <p:spPr bwMode="black">
            <a:xfrm>
              <a:off x="104171" y="40227"/>
              <a:ext cx="3699" cy="2095"/>
            </a:xfrm>
            <a:custGeom>
              <a:avLst/>
              <a:gdLst>
                <a:gd name="T0" fmla="*/ 105181 w 211"/>
                <a:gd name="T1" fmla="*/ 209550 h 120"/>
                <a:gd name="T2" fmla="*/ 0 w 211"/>
                <a:gd name="T3" fmla="*/ 104775 h 120"/>
                <a:gd name="T4" fmla="*/ 105181 w 211"/>
                <a:gd name="T5" fmla="*/ 0 h 120"/>
                <a:gd name="T6" fmla="*/ 140242 w 211"/>
                <a:gd name="T7" fmla="*/ 6985 h 120"/>
                <a:gd name="T8" fmla="*/ 140242 w 211"/>
                <a:gd name="T9" fmla="*/ 6985 h 120"/>
                <a:gd name="T10" fmla="*/ 145501 w 211"/>
                <a:gd name="T11" fmla="*/ 8731 h 120"/>
                <a:gd name="T12" fmla="*/ 145501 w 211"/>
                <a:gd name="T13" fmla="*/ 8731 h 120"/>
                <a:gd name="T14" fmla="*/ 369888 w 211"/>
                <a:gd name="T15" fmla="*/ 104775 h 120"/>
                <a:gd name="T16" fmla="*/ 149007 w 211"/>
                <a:gd name="T17" fmla="*/ 199073 h 120"/>
                <a:gd name="T18" fmla="*/ 149007 w 211"/>
                <a:gd name="T19" fmla="*/ 199073 h 120"/>
                <a:gd name="T20" fmla="*/ 105181 w 211"/>
                <a:gd name="T21" fmla="*/ 209550 h 120"/>
                <a:gd name="T22" fmla="*/ 105181 w 211"/>
                <a:gd name="T23" fmla="*/ 15716 h 120"/>
                <a:gd name="T24" fmla="*/ 15777 w 211"/>
                <a:gd name="T25" fmla="*/ 104775 h 120"/>
                <a:gd name="T26" fmla="*/ 105181 w 211"/>
                <a:gd name="T27" fmla="*/ 193834 h 120"/>
                <a:gd name="T28" fmla="*/ 134983 w 211"/>
                <a:gd name="T29" fmla="*/ 188595 h 120"/>
                <a:gd name="T30" fmla="*/ 134983 w 211"/>
                <a:gd name="T31" fmla="*/ 188595 h 120"/>
                <a:gd name="T32" fmla="*/ 331321 w 211"/>
                <a:gd name="T33" fmla="*/ 104775 h 120"/>
                <a:gd name="T34" fmla="*/ 138489 w 211"/>
                <a:gd name="T35" fmla="*/ 22701 h 120"/>
                <a:gd name="T36" fmla="*/ 105181 w 211"/>
                <a:gd name="T37" fmla="*/ 15716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sp>
          <p:nvSpPr>
            <p:cNvPr id="206" name="Freeform 62"/>
            <p:cNvSpPr>
              <a:spLocks noEditPoints="1"/>
            </p:cNvSpPr>
            <p:nvPr userDrawn="1"/>
          </p:nvSpPr>
          <p:spPr bwMode="black">
            <a:xfrm>
              <a:off x="107632" y="40227"/>
              <a:ext cx="3683" cy="2095"/>
            </a:xfrm>
            <a:custGeom>
              <a:avLst/>
              <a:gdLst>
                <a:gd name="T0" fmla="*/ 264825 w 210"/>
                <a:gd name="T1" fmla="*/ 209550 h 120"/>
                <a:gd name="T2" fmla="*/ 227995 w 210"/>
                <a:gd name="T3" fmla="*/ 202565 h 120"/>
                <a:gd name="T4" fmla="*/ 227995 w 210"/>
                <a:gd name="T5" fmla="*/ 202565 h 120"/>
                <a:gd name="T6" fmla="*/ 0 w 210"/>
                <a:gd name="T7" fmla="*/ 104775 h 120"/>
                <a:gd name="T8" fmla="*/ 219226 w 210"/>
                <a:gd name="T9" fmla="*/ 10478 h 120"/>
                <a:gd name="T10" fmla="*/ 219226 w 210"/>
                <a:gd name="T11" fmla="*/ 10478 h 120"/>
                <a:gd name="T12" fmla="*/ 264825 w 210"/>
                <a:gd name="T13" fmla="*/ 0 h 120"/>
                <a:gd name="T14" fmla="*/ 368300 w 210"/>
                <a:gd name="T15" fmla="*/ 104775 h 120"/>
                <a:gd name="T16" fmla="*/ 264825 w 210"/>
                <a:gd name="T17" fmla="*/ 209550 h 120"/>
                <a:gd name="T18" fmla="*/ 229749 w 210"/>
                <a:gd name="T19" fmla="*/ 186849 h 120"/>
                <a:gd name="T20" fmla="*/ 264825 w 210"/>
                <a:gd name="T21" fmla="*/ 193834 h 120"/>
                <a:gd name="T22" fmla="*/ 354270 w 210"/>
                <a:gd name="T23" fmla="*/ 104775 h 120"/>
                <a:gd name="T24" fmla="*/ 264825 w 210"/>
                <a:gd name="T25" fmla="*/ 15716 h 120"/>
                <a:gd name="T26" fmla="*/ 235010 w 210"/>
                <a:gd name="T27" fmla="*/ 20955 h 120"/>
                <a:gd name="T28" fmla="*/ 36830 w 210"/>
                <a:gd name="T29" fmla="*/ 104775 h 120"/>
                <a:gd name="T30" fmla="*/ 229749 w 210"/>
                <a:gd name="T31" fmla="*/ 186849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solidFill>
                  <a:prstClr val="black"/>
                </a:solidFill>
              </a:endParaRPr>
            </a:p>
          </p:txBody>
        </p:sp>
      </p:grpSp>
      <p:sp>
        <p:nvSpPr>
          <p:cNvPr id="207" name="Rectangle 50"/>
          <p:cNvSpPr>
            <a:spLocks noChangeArrowheads="1"/>
          </p:cNvSpPr>
          <p:nvPr userDrawn="1"/>
        </p:nvSpPr>
        <p:spPr bwMode="black">
          <a:xfrm>
            <a:off x="8886099" y="-1031875"/>
            <a:ext cx="11109" cy="18891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solidFill>
                <a:prstClr val="black"/>
              </a:solidFill>
              <a:latin typeface="Qualcomm Office Regular" panose="020B0503030202060203" pitchFamily="34" charset="0"/>
            </a:endParaRPr>
          </a:p>
        </p:txBody>
      </p:sp>
      <p:sp>
        <p:nvSpPr>
          <p:cNvPr id="208" name="Freeform 51"/>
          <p:cNvSpPr>
            <a:spLocks noEditPoints="1"/>
          </p:cNvSpPr>
          <p:nvPr userDrawn="1"/>
        </p:nvSpPr>
        <p:spPr bwMode="black">
          <a:xfrm>
            <a:off x="8840073" y="-1127124"/>
            <a:ext cx="103161" cy="103187"/>
          </a:xfrm>
          <a:custGeom>
            <a:avLst/>
            <a:gdLst>
              <a:gd name="T0" fmla="*/ 50720 w 59"/>
              <a:gd name="T1" fmla="*/ 103188 h 59"/>
              <a:gd name="T2" fmla="*/ 0 w 59"/>
              <a:gd name="T3" fmla="*/ 52468 h 59"/>
              <a:gd name="T4" fmla="*/ 50720 w 59"/>
              <a:gd name="T5" fmla="*/ 0 h 59"/>
              <a:gd name="T6" fmla="*/ 103188 w 59"/>
              <a:gd name="T7" fmla="*/ 52468 h 59"/>
              <a:gd name="T8" fmla="*/ 50720 w 59"/>
              <a:gd name="T9" fmla="*/ 103188 h 59"/>
              <a:gd name="T10" fmla="*/ 50720 w 59"/>
              <a:gd name="T11" fmla="*/ 15741 h 59"/>
              <a:gd name="T12" fmla="*/ 15741 w 59"/>
              <a:gd name="T13" fmla="*/ 52468 h 59"/>
              <a:gd name="T14" fmla="*/ 50720 w 59"/>
              <a:gd name="T15" fmla="*/ 87447 h 59"/>
              <a:gd name="T16" fmla="*/ 87447 w 59"/>
              <a:gd name="T17" fmla="*/ 52468 h 59"/>
              <a:gd name="T18" fmla="*/ 50720 w 59"/>
              <a:gd name="T19" fmla="*/ 15741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09" name="Freeform 52"/>
          <p:cNvSpPr>
            <a:spLocks noEditPoints="1"/>
          </p:cNvSpPr>
          <p:nvPr userDrawn="1"/>
        </p:nvSpPr>
        <p:spPr bwMode="black">
          <a:xfrm>
            <a:off x="8457585" y="-874714"/>
            <a:ext cx="76180" cy="95251"/>
          </a:xfrm>
          <a:custGeom>
            <a:avLst/>
            <a:gdLst>
              <a:gd name="T0" fmla="*/ 0 w 48"/>
              <a:gd name="T1" fmla="*/ 95250 h 60"/>
              <a:gd name="T2" fmla="*/ 1588 w 48"/>
              <a:gd name="T3" fmla="*/ 0 h 60"/>
              <a:gd name="T4" fmla="*/ 76200 w 48"/>
              <a:gd name="T5" fmla="*/ 49213 h 60"/>
              <a:gd name="T6" fmla="*/ 0 w 48"/>
              <a:gd name="T7" fmla="*/ 95250 h 60"/>
              <a:gd name="T8" fmla="*/ 15875 w 48"/>
              <a:gd name="T9" fmla="*/ 28575 h 60"/>
              <a:gd name="T10" fmla="*/ 15875 w 48"/>
              <a:gd name="T11" fmla="*/ 68263 h 60"/>
              <a:gd name="T12" fmla="*/ 46038 w 48"/>
              <a:gd name="T13" fmla="*/ 49213 h 60"/>
              <a:gd name="T14" fmla="*/ 15875 w 48"/>
              <a:gd name="T15" fmla="*/ 28575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10" name="Freeform 53"/>
          <p:cNvSpPr>
            <a:spLocks noEditPoints="1"/>
          </p:cNvSpPr>
          <p:nvPr userDrawn="1"/>
        </p:nvSpPr>
        <p:spPr bwMode="black">
          <a:xfrm>
            <a:off x="8273484" y="-1031871"/>
            <a:ext cx="444384" cy="211137"/>
          </a:xfrm>
          <a:custGeom>
            <a:avLst/>
            <a:gdLst>
              <a:gd name="T0" fmla="*/ 164500 w 254"/>
              <a:gd name="T1" fmla="*/ 211138 h 120"/>
              <a:gd name="T2" fmla="*/ 124250 w 254"/>
              <a:gd name="T3" fmla="*/ 207619 h 120"/>
              <a:gd name="T4" fmla="*/ 126000 w 254"/>
              <a:gd name="T5" fmla="*/ 191784 h 120"/>
              <a:gd name="T6" fmla="*/ 166250 w 254"/>
              <a:gd name="T7" fmla="*/ 197062 h 120"/>
              <a:gd name="T8" fmla="*/ 164500 w 254"/>
              <a:gd name="T9" fmla="*/ 211138 h 120"/>
              <a:gd name="T10" fmla="*/ 99750 w 254"/>
              <a:gd name="T11" fmla="*/ 202341 h 120"/>
              <a:gd name="T12" fmla="*/ 59500 w 254"/>
              <a:gd name="T13" fmla="*/ 188265 h 120"/>
              <a:gd name="T14" fmla="*/ 66500 w 254"/>
              <a:gd name="T15" fmla="*/ 174189 h 120"/>
              <a:gd name="T16" fmla="*/ 103250 w 254"/>
              <a:gd name="T17" fmla="*/ 186505 h 120"/>
              <a:gd name="T18" fmla="*/ 99750 w 254"/>
              <a:gd name="T19" fmla="*/ 202341 h 120"/>
              <a:gd name="T20" fmla="*/ 38500 w 254"/>
              <a:gd name="T21" fmla="*/ 174189 h 120"/>
              <a:gd name="T22" fmla="*/ 8750 w 254"/>
              <a:gd name="T23" fmla="*/ 140759 h 120"/>
              <a:gd name="T24" fmla="*/ 22750 w 254"/>
              <a:gd name="T25" fmla="*/ 135480 h 120"/>
              <a:gd name="T26" fmla="*/ 47250 w 254"/>
              <a:gd name="T27" fmla="*/ 161872 h 120"/>
              <a:gd name="T28" fmla="*/ 38500 w 254"/>
              <a:gd name="T29" fmla="*/ 174189 h 120"/>
              <a:gd name="T30" fmla="*/ 1750 w 254"/>
              <a:gd name="T31" fmla="*/ 116126 h 120"/>
              <a:gd name="T32" fmla="*/ 0 w 254"/>
              <a:gd name="T33" fmla="*/ 103810 h 120"/>
              <a:gd name="T34" fmla="*/ 7000 w 254"/>
              <a:gd name="T35" fmla="*/ 72139 h 120"/>
              <a:gd name="T36" fmla="*/ 21000 w 254"/>
              <a:gd name="T37" fmla="*/ 77417 h 120"/>
              <a:gd name="T38" fmla="*/ 15750 w 254"/>
              <a:gd name="T39" fmla="*/ 103810 h 120"/>
              <a:gd name="T40" fmla="*/ 15750 w 254"/>
              <a:gd name="T41" fmla="*/ 114366 h 120"/>
              <a:gd name="T42" fmla="*/ 1750 w 254"/>
              <a:gd name="T43" fmla="*/ 116126 h 120"/>
              <a:gd name="T44" fmla="*/ 31500 w 254"/>
              <a:gd name="T45" fmla="*/ 59822 h 120"/>
              <a:gd name="T46" fmla="*/ 21000 w 254"/>
              <a:gd name="T47" fmla="*/ 49266 h 120"/>
              <a:gd name="T48" fmla="*/ 56000 w 254"/>
              <a:gd name="T49" fmla="*/ 24633 h 120"/>
              <a:gd name="T50" fmla="*/ 63000 w 254"/>
              <a:gd name="T51" fmla="*/ 36949 h 120"/>
              <a:gd name="T52" fmla="*/ 31500 w 254"/>
              <a:gd name="T53" fmla="*/ 59822 h 120"/>
              <a:gd name="T54" fmla="*/ 84000 w 254"/>
              <a:gd name="T55" fmla="*/ 29911 h 120"/>
              <a:gd name="T56" fmla="*/ 78750 w 254"/>
              <a:gd name="T57" fmla="*/ 14076 h 120"/>
              <a:gd name="T58" fmla="*/ 119000 w 254"/>
              <a:gd name="T59" fmla="*/ 5278 h 120"/>
              <a:gd name="T60" fmla="*/ 122500 w 254"/>
              <a:gd name="T61" fmla="*/ 19354 h 120"/>
              <a:gd name="T62" fmla="*/ 84000 w 254"/>
              <a:gd name="T63" fmla="*/ 29911 h 120"/>
              <a:gd name="T64" fmla="*/ 145250 w 254"/>
              <a:gd name="T65" fmla="*/ 17595 h 120"/>
              <a:gd name="T66" fmla="*/ 143500 w 254"/>
              <a:gd name="T67" fmla="*/ 1759 h 120"/>
              <a:gd name="T68" fmla="*/ 171500 w 254"/>
              <a:gd name="T69" fmla="*/ 0 h 120"/>
              <a:gd name="T70" fmla="*/ 185500 w 254"/>
              <a:gd name="T71" fmla="*/ 0 h 120"/>
              <a:gd name="T72" fmla="*/ 185500 w 254"/>
              <a:gd name="T73" fmla="*/ 15835 h 120"/>
              <a:gd name="T74" fmla="*/ 171500 w 254"/>
              <a:gd name="T75" fmla="*/ 15835 h 120"/>
              <a:gd name="T76" fmla="*/ 145250 w 254"/>
              <a:gd name="T77" fmla="*/ 17595 h 120"/>
              <a:gd name="T78" fmla="*/ 444500 w 254"/>
              <a:gd name="T79" fmla="*/ 15835 h 120"/>
              <a:gd name="T80" fmla="*/ 404250 w 254"/>
              <a:gd name="T81" fmla="*/ 15835 h 120"/>
              <a:gd name="T82" fmla="*/ 404250 w 254"/>
              <a:gd name="T83" fmla="*/ 0 h 120"/>
              <a:gd name="T84" fmla="*/ 444500 w 254"/>
              <a:gd name="T85" fmla="*/ 0 h 120"/>
              <a:gd name="T86" fmla="*/ 444500 w 254"/>
              <a:gd name="T87" fmla="*/ 15835 h 120"/>
              <a:gd name="T88" fmla="*/ 379750 w 254"/>
              <a:gd name="T89" fmla="*/ 15835 h 120"/>
              <a:gd name="T90" fmla="*/ 339500 w 254"/>
              <a:gd name="T91" fmla="*/ 15835 h 120"/>
              <a:gd name="T92" fmla="*/ 339500 w 254"/>
              <a:gd name="T93" fmla="*/ 0 h 120"/>
              <a:gd name="T94" fmla="*/ 379750 w 254"/>
              <a:gd name="T95" fmla="*/ 0 h 120"/>
              <a:gd name="T96" fmla="*/ 379750 w 254"/>
              <a:gd name="T97" fmla="*/ 15835 h 120"/>
              <a:gd name="T98" fmla="*/ 315000 w 254"/>
              <a:gd name="T99" fmla="*/ 15835 h 120"/>
              <a:gd name="T100" fmla="*/ 274750 w 254"/>
              <a:gd name="T101" fmla="*/ 15835 h 120"/>
              <a:gd name="T102" fmla="*/ 274750 w 254"/>
              <a:gd name="T103" fmla="*/ 0 h 120"/>
              <a:gd name="T104" fmla="*/ 315000 w 254"/>
              <a:gd name="T105" fmla="*/ 0 h 120"/>
              <a:gd name="T106" fmla="*/ 315000 w 254"/>
              <a:gd name="T107" fmla="*/ 15835 h 120"/>
              <a:gd name="T108" fmla="*/ 250250 w 254"/>
              <a:gd name="T109" fmla="*/ 15835 h 120"/>
              <a:gd name="T110" fmla="*/ 210000 w 254"/>
              <a:gd name="T111" fmla="*/ 15835 h 120"/>
              <a:gd name="T112" fmla="*/ 210000 w 254"/>
              <a:gd name="T113" fmla="*/ 0 h 120"/>
              <a:gd name="T114" fmla="*/ 250250 w 254"/>
              <a:gd name="T115" fmla="*/ 0 h 120"/>
              <a:gd name="T116" fmla="*/ 250250 w 254"/>
              <a:gd name="T117" fmla="*/ 15835 h 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11" name="Freeform 54"/>
          <p:cNvSpPr>
            <a:spLocks noEditPoints="1"/>
          </p:cNvSpPr>
          <p:nvPr userDrawn="1"/>
        </p:nvSpPr>
        <p:spPr bwMode="black">
          <a:xfrm>
            <a:off x="9070200" y="-1038224"/>
            <a:ext cx="442797" cy="209551"/>
          </a:xfrm>
          <a:custGeom>
            <a:avLst/>
            <a:gdLst>
              <a:gd name="T0" fmla="*/ 273101 w 253"/>
              <a:gd name="T1" fmla="*/ 209550 h 120"/>
              <a:gd name="T2" fmla="*/ 271350 w 253"/>
              <a:gd name="T3" fmla="*/ 209550 h 120"/>
              <a:gd name="T4" fmla="*/ 259095 w 253"/>
              <a:gd name="T5" fmla="*/ 209550 h 120"/>
              <a:gd name="T6" fmla="*/ 259095 w 253"/>
              <a:gd name="T7" fmla="*/ 195580 h 120"/>
              <a:gd name="T8" fmla="*/ 271350 w 253"/>
              <a:gd name="T9" fmla="*/ 195580 h 120"/>
              <a:gd name="T10" fmla="*/ 297610 w 253"/>
              <a:gd name="T11" fmla="*/ 193834 h 120"/>
              <a:gd name="T12" fmla="*/ 299360 w 253"/>
              <a:gd name="T13" fmla="*/ 207804 h 120"/>
              <a:gd name="T14" fmla="*/ 273101 w 253"/>
              <a:gd name="T15" fmla="*/ 209550 h 120"/>
              <a:gd name="T16" fmla="*/ 234586 w 253"/>
              <a:gd name="T17" fmla="*/ 209550 h 120"/>
              <a:gd name="T18" fmla="*/ 194322 w 253"/>
              <a:gd name="T19" fmla="*/ 209550 h 120"/>
              <a:gd name="T20" fmla="*/ 194322 w 253"/>
              <a:gd name="T21" fmla="*/ 195580 h 120"/>
              <a:gd name="T22" fmla="*/ 234586 w 253"/>
              <a:gd name="T23" fmla="*/ 195580 h 120"/>
              <a:gd name="T24" fmla="*/ 234586 w 253"/>
              <a:gd name="T25" fmla="*/ 209550 h 120"/>
              <a:gd name="T26" fmla="*/ 169812 w 253"/>
              <a:gd name="T27" fmla="*/ 209550 h 120"/>
              <a:gd name="T28" fmla="*/ 129548 w 253"/>
              <a:gd name="T29" fmla="*/ 209550 h 120"/>
              <a:gd name="T30" fmla="*/ 129548 w 253"/>
              <a:gd name="T31" fmla="*/ 195580 h 120"/>
              <a:gd name="T32" fmla="*/ 169812 w 253"/>
              <a:gd name="T33" fmla="*/ 195580 h 120"/>
              <a:gd name="T34" fmla="*/ 169812 w 253"/>
              <a:gd name="T35" fmla="*/ 209550 h 120"/>
              <a:gd name="T36" fmla="*/ 105039 w 253"/>
              <a:gd name="T37" fmla="*/ 209550 h 120"/>
              <a:gd name="T38" fmla="*/ 64774 w 253"/>
              <a:gd name="T39" fmla="*/ 209550 h 120"/>
              <a:gd name="T40" fmla="*/ 64774 w 253"/>
              <a:gd name="T41" fmla="*/ 195580 h 120"/>
              <a:gd name="T42" fmla="*/ 105039 w 253"/>
              <a:gd name="T43" fmla="*/ 195580 h 120"/>
              <a:gd name="T44" fmla="*/ 105039 w 253"/>
              <a:gd name="T45" fmla="*/ 209550 h 120"/>
              <a:gd name="T46" fmla="*/ 40265 w 253"/>
              <a:gd name="T47" fmla="*/ 209550 h 120"/>
              <a:gd name="T48" fmla="*/ 0 w 253"/>
              <a:gd name="T49" fmla="*/ 209550 h 120"/>
              <a:gd name="T50" fmla="*/ 0 w 253"/>
              <a:gd name="T51" fmla="*/ 195580 h 120"/>
              <a:gd name="T52" fmla="*/ 40265 w 253"/>
              <a:gd name="T53" fmla="*/ 195580 h 120"/>
              <a:gd name="T54" fmla="*/ 40265 w 253"/>
              <a:gd name="T55" fmla="*/ 209550 h 120"/>
              <a:gd name="T56" fmla="*/ 323869 w 253"/>
              <a:gd name="T57" fmla="*/ 206058 h 120"/>
              <a:gd name="T58" fmla="*/ 322119 w 253"/>
              <a:gd name="T59" fmla="*/ 190341 h 120"/>
              <a:gd name="T60" fmla="*/ 360633 w 253"/>
              <a:gd name="T61" fmla="*/ 181610 h 120"/>
              <a:gd name="T62" fmla="*/ 364134 w 253"/>
              <a:gd name="T63" fmla="*/ 195580 h 120"/>
              <a:gd name="T64" fmla="*/ 323869 w 253"/>
              <a:gd name="T65" fmla="*/ 206058 h 120"/>
              <a:gd name="T66" fmla="*/ 388643 w 253"/>
              <a:gd name="T67" fmla="*/ 186849 h 120"/>
              <a:gd name="T68" fmla="*/ 381640 w 253"/>
              <a:gd name="T69" fmla="*/ 172879 h 120"/>
              <a:gd name="T70" fmla="*/ 411401 w 253"/>
              <a:gd name="T71" fmla="*/ 150178 h 120"/>
              <a:gd name="T72" fmla="*/ 423656 w 253"/>
              <a:gd name="T73" fmla="*/ 160655 h 120"/>
              <a:gd name="T74" fmla="*/ 388643 w 253"/>
              <a:gd name="T75" fmla="*/ 186849 h 120"/>
              <a:gd name="T76" fmla="*/ 437661 w 253"/>
              <a:gd name="T77" fmla="*/ 137954 h 120"/>
              <a:gd name="T78" fmla="*/ 423656 w 253"/>
              <a:gd name="T79" fmla="*/ 132715 h 120"/>
              <a:gd name="T80" fmla="*/ 427157 w 253"/>
              <a:gd name="T81" fmla="*/ 106521 h 120"/>
              <a:gd name="T82" fmla="*/ 427157 w 253"/>
              <a:gd name="T83" fmla="*/ 97790 h 120"/>
              <a:gd name="T84" fmla="*/ 442913 w 253"/>
              <a:gd name="T85" fmla="*/ 96044 h 120"/>
              <a:gd name="T86" fmla="*/ 442913 w 253"/>
              <a:gd name="T87" fmla="*/ 106521 h 120"/>
              <a:gd name="T88" fmla="*/ 437661 w 253"/>
              <a:gd name="T89" fmla="*/ 137954 h 120"/>
              <a:gd name="T90" fmla="*/ 420155 w 253"/>
              <a:gd name="T91" fmla="*/ 76835 h 120"/>
              <a:gd name="T92" fmla="*/ 397396 w 253"/>
              <a:gd name="T93" fmla="*/ 48895 h 120"/>
              <a:gd name="T94" fmla="*/ 406149 w 253"/>
              <a:gd name="T95" fmla="*/ 36671 h 120"/>
              <a:gd name="T96" fmla="*/ 434160 w 253"/>
              <a:gd name="T97" fmla="*/ 69850 h 120"/>
              <a:gd name="T98" fmla="*/ 420155 w 253"/>
              <a:gd name="T99" fmla="*/ 76835 h 120"/>
              <a:gd name="T100" fmla="*/ 376389 w 253"/>
              <a:gd name="T101" fmla="*/ 38418 h 120"/>
              <a:gd name="T102" fmla="*/ 339625 w 253"/>
              <a:gd name="T103" fmla="*/ 24448 h 120"/>
              <a:gd name="T104" fmla="*/ 344877 w 253"/>
              <a:gd name="T105" fmla="*/ 10478 h 120"/>
              <a:gd name="T106" fmla="*/ 383391 w 253"/>
              <a:gd name="T107" fmla="*/ 24448 h 120"/>
              <a:gd name="T108" fmla="*/ 376389 w 253"/>
              <a:gd name="T109" fmla="*/ 38418 h 120"/>
              <a:gd name="T110" fmla="*/ 316867 w 253"/>
              <a:gd name="T111" fmla="*/ 19209 h 120"/>
              <a:gd name="T112" fmla="*/ 278352 w 253"/>
              <a:gd name="T113" fmla="*/ 15716 h 120"/>
              <a:gd name="T114" fmla="*/ 278352 w 253"/>
              <a:gd name="T115" fmla="*/ 0 h 120"/>
              <a:gd name="T116" fmla="*/ 320368 w 253"/>
              <a:gd name="T117" fmla="*/ 5239 h 120"/>
              <a:gd name="T118" fmla="*/ 316867 w 253"/>
              <a:gd name="T119" fmla="*/ 19209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sp>
        <p:nvSpPr>
          <p:cNvPr id="212" name="Freeform 55"/>
          <p:cNvSpPr>
            <a:spLocks noEditPoints="1"/>
          </p:cNvSpPr>
          <p:nvPr userDrawn="1"/>
        </p:nvSpPr>
        <p:spPr bwMode="black">
          <a:xfrm>
            <a:off x="9254303" y="-1076326"/>
            <a:ext cx="76180" cy="95251"/>
          </a:xfrm>
          <a:custGeom>
            <a:avLst/>
            <a:gdLst>
              <a:gd name="T0" fmla="*/ 74613 w 48"/>
              <a:gd name="T1" fmla="*/ 95250 h 60"/>
              <a:gd name="T2" fmla="*/ 0 w 48"/>
              <a:gd name="T3" fmla="*/ 46038 h 60"/>
              <a:gd name="T4" fmla="*/ 76200 w 48"/>
              <a:gd name="T5" fmla="*/ 0 h 60"/>
              <a:gd name="T6" fmla="*/ 74613 w 48"/>
              <a:gd name="T7" fmla="*/ 95250 h 60"/>
              <a:gd name="T8" fmla="*/ 28575 w 48"/>
              <a:gd name="T9" fmla="*/ 46038 h 60"/>
              <a:gd name="T10" fmla="*/ 61913 w 48"/>
              <a:gd name="T11" fmla="*/ 68263 h 60"/>
              <a:gd name="T12" fmla="*/ 61913 w 48"/>
              <a:gd name="T13" fmla="*/ 26988 h 60"/>
              <a:gd name="T14" fmla="*/ 28575 w 48"/>
              <a:gd name="T15" fmla="*/ 46038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lIns="91420" tIns="45711" rIns="91420" bIns="45711"/>
          <a:lstStyle/>
          <a:p>
            <a:endParaRPr lang="en-US" dirty="0">
              <a:solidFill>
                <a:prstClr val="black"/>
              </a:solidFill>
            </a:endParaRPr>
          </a:p>
        </p:txBody>
      </p:sp>
      <p:grpSp>
        <p:nvGrpSpPr>
          <p:cNvPr id="213" name="Group 212"/>
          <p:cNvGrpSpPr>
            <a:grpSpLocks noChangeAspect="1"/>
          </p:cNvGrpSpPr>
          <p:nvPr userDrawn="1"/>
        </p:nvGrpSpPr>
        <p:grpSpPr bwMode="black">
          <a:xfrm>
            <a:off x="9898471" y="6189689"/>
            <a:ext cx="1802485" cy="393192"/>
            <a:chOff x="187326" y="5085556"/>
            <a:chExt cx="8393112" cy="1830388"/>
          </a:xfrm>
          <a:solidFill>
            <a:schemeClr val="bg1"/>
          </a:solidFill>
        </p:grpSpPr>
        <p:sp>
          <p:nvSpPr>
            <p:cNvPr id="214"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15"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16"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17"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18"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19"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20"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sp>
          <p:nvSpPr>
            <p:cNvPr id="221"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en-US" dirty="0">
                <a:solidFill>
                  <a:prstClr val="black"/>
                </a:solidFill>
              </a:endParaRPr>
            </a:p>
          </p:txBody>
        </p:sp>
      </p:grpSp>
      <p:sp>
        <p:nvSpPr>
          <p:cNvPr id="222" name="Freeform 57"/>
          <p:cNvSpPr>
            <a:spLocks noEditPoints="1"/>
          </p:cNvSpPr>
          <p:nvPr userDrawn="1"/>
        </p:nvSpPr>
        <p:spPr bwMode="black">
          <a:xfrm>
            <a:off x="9409837" y="3259139"/>
            <a:ext cx="214256"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lIns="91420" tIns="45711" rIns="91420" bIns="45711"/>
          <a:lstStyle/>
          <a:p>
            <a:pPr>
              <a:defRPr/>
            </a:pPr>
            <a:endParaRPr lang="en-US" dirty="0">
              <a:solidFill>
                <a:prstClr val="black"/>
              </a:solidFill>
            </a:endParaRPr>
          </a:p>
        </p:txBody>
      </p:sp>
      <p:sp>
        <p:nvSpPr>
          <p:cNvPr id="223" name="Freeform 58"/>
          <p:cNvSpPr>
            <a:spLocks noEditPoints="1"/>
          </p:cNvSpPr>
          <p:nvPr userDrawn="1"/>
        </p:nvSpPr>
        <p:spPr bwMode="black">
          <a:xfrm>
            <a:off x="9008307" y="3463925"/>
            <a:ext cx="411056" cy="411163"/>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lIns="91420" tIns="45711" rIns="91420" bIns="45711"/>
          <a:lstStyle/>
          <a:p>
            <a:pPr>
              <a:defRPr/>
            </a:pPr>
            <a:endParaRPr lang="en-US" dirty="0">
              <a:solidFill>
                <a:prstClr val="black"/>
              </a:solidFill>
            </a:endParaRPr>
          </a:p>
        </p:txBody>
      </p:sp>
      <p:sp>
        <p:nvSpPr>
          <p:cNvPr id="224" name="Rectangle 223"/>
          <p:cNvSpPr/>
          <p:nvPr userDrawn="1"/>
        </p:nvSpPr>
        <p:spPr bwMode="white">
          <a:xfrm>
            <a:off x="11597243" y="6512491"/>
            <a:ext cx="27424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spTree>
    <p:extLst>
      <p:ext uri="{BB962C8B-B14F-4D97-AF65-F5344CB8AC3E}">
        <p14:creationId xmlns:p14="http://schemas.microsoft.com/office/powerpoint/2010/main" val="317198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fill="hold"/>
                                        <p:tgtEl>
                                          <p:spTgt spid="11"/>
                                        </p:tgtEl>
                                        <p:attrNameLst>
                                          <p:attrName>ppt_w</p:attrName>
                                        </p:attrNameLst>
                                      </p:cBhvr>
                                      <p:tavLst>
                                        <p:tav tm="0">
                                          <p:val>
                                            <p:strVal val="#ppt_w*0.70"/>
                                          </p:val>
                                        </p:tav>
                                        <p:tav tm="100000">
                                          <p:val>
                                            <p:strVal val="#ppt_w"/>
                                          </p:val>
                                        </p:tav>
                                      </p:tavLst>
                                    </p:anim>
                                    <p:anim calcmode="lin" valueType="num">
                                      <p:cBhvr>
                                        <p:cTn id="12" dur="350" fill="hold"/>
                                        <p:tgtEl>
                                          <p:spTgt spid="11"/>
                                        </p:tgtEl>
                                        <p:attrNameLst>
                                          <p:attrName>ppt_h</p:attrName>
                                        </p:attrNameLst>
                                      </p:cBhvr>
                                      <p:tavLst>
                                        <p:tav tm="0">
                                          <p:val>
                                            <p:strVal val="#ppt_h"/>
                                          </p:val>
                                        </p:tav>
                                        <p:tav tm="100000">
                                          <p:val>
                                            <p:strVal val="#ppt_h"/>
                                          </p:val>
                                        </p:tav>
                                      </p:tavLst>
                                    </p:anim>
                                    <p:animEffect transition="in" filter="fade">
                                      <p:cBhvr>
                                        <p:cTn id="13" dur="350"/>
                                        <p:tgtEl>
                                          <p:spTgt spid="1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style.rotation</p:attrName>
                                        </p:attrNameLst>
                                      </p:cBhvr>
                                      <p:tavLst>
                                        <p:tav tm="0">
                                          <p:val>
                                            <p:fltVal val="720"/>
                                          </p:val>
                                        </p:tav>
                                        <p:tav tm="100000">
                                          <p:val>
                                            <p:fltVal val="0"/>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diamond(in)">
                                      <p:cBhvr>
                                        <p:cTn id="26" dur="1000"/>
                                        <p:tgtEl>
                                          <p:spTgt spid="9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8"/>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8" presetClass="emph" presetSubtype="0" repeatCount="indefinite" fill="hold" nodeType="withEffect">
                                  <p:stCondLst>
                                    <p:cond delay="0"/>
                                  </p:stCondLst>
                                  <p:childTnLst>
                                    <p:animRot by="21600000">
                                      <p:cBhvr>
                                        <p:cTn id="41" dur="2000" fill="hold"/>
                                        <p:tgtEl>
                                          <p:spTgt spid="2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8"/>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3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par>
                                <p:cTn id="55" presetID="10" presetClass="entr" presetSubtype="0" fill="hold" nodeType="withEffect">
                                  <p:stCondLst>
                                    <p:cond delay="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31" presetClass="entr" presetSubtype="0" fill="hold" nodeType="withEffect">
                                  <p:stCondLst>
                                    <p:cond delay="2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ppt_w</p:attrName>
                                        </p:attrNameLst>
                                      </p:cBhvr>
                                      <p:tavLst>
                                        <p:tav tm="0">
                                          <p:val>
                                            <p:fltVal val="0"/>
                                          </p:val>
                                        </p:tav>
                                        <p:tav tm="100000">
                                          <p:val>
                                            <p:strVal val="#ppt_w"/>
                                          </p:val>
                                        </p:tav>
                                      </p:tavLst>
                                    </p:anim>
                                    <p:anim calcmode="lin" valueType="num">
                                      <p:cBhvr>
                                        <p:cTn id="61" dur="1000" fill="hold"/>
                                        <p:tgtEl>
                                          <p:spTgt spid="17"/>
                                        </p:tgtEl>
                                        <p:attrNameLst>
                                          <p:attrName>ppt_h</p:attrName>
                                        </p:attrNameLst>
                                      </p:cBhvr>
                                      <p:tavLst>
                                        <p:tav tm="0">
                                          <p:val>
                                            <p:fltVal val="0"/>
                                          </p:val>
                                        </p:tav>
                                        <p:tav tm="100000">
                                          <p:val>
                                            <p:strVal val="#ppt_h"/>
                                          </p:val>
                                        </p:tav>
                                      </p:tavLst>
                                    </p:anim>
                                    <p:anim calcmode="lin" valueType="num">
                                      <p:cBhvr>
                                        <p:cTn id="62" dur="1000" fill="hold"/>
                                        <p:tgtEl>
                                          <p:spTgt spid="17"/>
                                        </p:tgtEl>
                                        <p:attrNameLst>
                                          <p:attrName>style.rotation</p:attrName>
                                        </p:attrNameLst>
                                      </p:cBhvr>
                                      <p:tavLst>
                                        <p:tav tm="0">
                                          <p:val>
                                            <p:fltVal val="90"/>
                                          </p:val>
                                        </p:tav>
                                        <p:tav tm="100000">
                                          <p:val>
                                            <p:fltVal val="0"/>
                                          </p:val>
                                        </p:tav>
                                      </p:tavLst>
                                    </p:anim>
                                    <p:animEffect transition="in" filter="fade">
                                      <p:cBhvr>
                                        <p:cTn id="63" dur="1000"/>
                                        <p:tgtEl>
                                          <p:spTgt spid="17"/>
                                        </p:tgtEl>
                                      </p:cBhvr>
                                    </p:animEffect>
                                  </p:childTnLst>
                                </p:cTn>
                              </p:par>
                              <p:par>
                                <p:cTn id="64" presetID="31" presetClass="entr" presetSubtype="0" fill="hold" nodeType="withEffect">
                                  <p:stCondLst>
                                    <p:cond delay="250"/>
                                  </p:stCondLst>
                                  <p:childTnLst>
                                    <p:set>
                                      <p:cBhvr>
                                        <p:cTn id="65" dur="1" fill="hold">
                                          <p:stCondLst>
                                            <p:cond delay="0"/>
                                          </p:stCondLst>
                                        </p:cTn>
                                        <p:tgtEl>
                                          <p:spTgt spid="154"/>
                                        </p:tgtEl>
                                        <p:attrNameLst>
                                          <p:attrName>style.visibility</p:attrName>
                                        </p:attrNameLst>
                                      </p:cBhvr>
                                      <p:to>
                                        <p:strVal val="visible"/>
                                      </p:to>
                                    </p:set>
                                    <p:anim calcmode="lin" valueType="num">
                                      <p:cBhvr>
                                        <p:cTn id="66" dur="1000" fill="hold"/>
                                        <p:tgtEl>
                                          <p:spTgt spid="154"/>
                                        </p:tgtEl>
                                        <p:attrNameLst>
                                          <p:attrName>ppt_w</p:attrName>
                                        </p:attrNameLst>
                                      </p:cBhvr>
                                      <p:tavLst>
                                        <p:tav tm="0">
                                          <p:val>
                                            <p:fltVal val="0"/>
                                          </p:val>
                                        </p:tav>
                                        <p:tav tm="100000">
                                          <p:val>
                                            <p:strVal val="#ppt_w"/>
                                          </p:val>
                                        </p:tav>
                                      </p:tavLst>
                                    </p:anim>
                                    <p:anim calcmode="lin" valueType="num">
                                      <p:cBhvr>
                                        <p:cTn id="67" dur="1000" fill="hold"/>
                                        <p:tgtEl>
                                          <p:spTgt spid="154"/>
                                        </p:tgtEl>
                                        <p:attrNameLst>
                                          <p:attrName>ppt_h</p:attrName>
                                        </p:attrNameLst>
                                      </p:cBhvr>
                                      <p:tavLst>
                                        <p:tav tm="0">
                                          <p:val>
                                            <p:fltVal val="0"/>
                                          </p:val>
                                        </p:tav>
                                        <p:tav tm="100000">
                                          <p:val>
                                            <p:strVal val="#ppt_h"/>
                                          </p:val>
                                        </p:tav>
                                      </p:tavLst>
                                    </p:anim>
                                    <p:anim calcmode="lin" valueType="num">
                                      <p:cBhvr>
                                        <p:cTn id="68" dur="1000" fill="hold"/>
                                        <p:tgtEl>
                                          <p:spTgt spid="154"/>
                                        </p:tgtEl>
                                        <p:attrNameLst>
                                          <p:attrName>style.rotation</p:attrName>
                                        </p:attrNameLst>
                                      </p:cBhvr>
                                      <p:tavLst>
                                        <p:tav tm="0">
                                          <p:val>
                                            <p:fltVal val="90"/>
                                          </p:val>
                                        </p:tav>
                                        <p:tav tm="100000">
                                          <p:val>
                                            <p:fltVal val="0"/>
                                          </p:val>
                                        </p:tav>
                                      </p:tavLst>
                                    </p:anim>
                                    <p:animEffect transition="in" filter="fade">
                                      <p:cBhvr>
                                        <p:cTn id="69" dur="1000"/>
                                        <p:tgtEl>
                                          <p:spTgt spid="154"/>
                                        </p:tgtEl>
                                      </p:cBhvr>
                                    </p:animEffect>
                                  </p:childTnLst>
                                </p:cTn>
                              </p:par>
                              <p:par>
                                <p:cTn id="70" presetID="19" presetClass="entr" presetSubtype="10" fill="hold" nodeType="withEffect">
                                  <p:stCondLst>
                                    <p:cond delay="5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1000" fill="hold"/>
                                        <p:tgtEl>
                                          <p:spTgt spid="166"/>
                                        </p:tgtEl>
                                        <p:attrNameLst>
                                          <p:attrName>ppt_w</p:attrName>
                                        </p:attrNameLst>
                                      </p:cBhvr>
                                      <p:tavLst>
                                        <p:tav tm="0" fmla="#ppt_w*sin(2.5*pi*$)">
                                          <p:val>
                                            <p:fltVal val="0"/>
                                          </p:val>
                                        </p:tav>
                                        <p:tav tm="100000">
                                          <p:val>
                                            <p:fltVal val="1"/>
                                          </p:val>
                                        </p:tav>
                                      </p:tavLst>
                                    </p:anim>
                                    <p:anim calcmode="lin" valueType="num">
                                      <p:cBhvr>
                                        <p:cTn id="73" dur="1000" fill="hold"/>
                                        <p:tgtEl>
                                          <p:spTgt spid="166"/>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160"/>
                                        </p:tgtEl>
                                        <p:attrNameLst>
                                          <p:attrName>style.visibility</p:attrName>
                                        </p:attrNameLst>
                                      </p:cBhvr>
                                      <p:to>
                                        <p:strVal val="visible"/>
                                      </p:to>
                                    </p:set>
                                    <p:animEffect transition="in" filter="wheel(8)">
                                      <p:cBhvr>
                                        <p:cTn id="76" dur="500"/>
                                        <p:tgtEl>
                                          <p:spTgt spid="160"/>
                                        </p:tgtEl>
                                      </p:cBhvr>
                                    </p:animEffect>
                                  </p:childTnLst>
                                </p:cTn>
                              </p:par>
                              <p:par>
                                <p:cTn id="77" presetID="21" presetClass="entr" presetSubtype="8" fill="hold" nodeType="withEffect">
                                  <p:stCondLst>
                                    <p:cond delay="500"/>
                                  </p:stCondLst>
                                  <p:childTnLst>
                                    <p:set>
                                      <p:cBhvr>
                                        <p:cTn id="78" dur="1" fill="hold">
                                          <p:stCondLst>
                                            <p:cond delay="0"/>
                                          </p:stCondLst>
                                        </p:cTn>
                                        <p:tgtEl>
                                          <p:spTgt spid="163"/>
                                        </p:tgtEl>
                                        <p:attrNameLst>
                                          <p:attrName>style.visibility</p:attrName>
                                        </p:attrNameLst>
                                      </p:cBhvr>
                                      <p:to>
                                        <p:strVal val="visible"/>
                                      </p:to>
                                    </p:set>
                                    <p:animEffect transition="in" filter="wheel(8)">
                                      <p:cBhvr>
                                        <p:cTn id="79" dur="500"/>
                                        <p:tgtEl>
                                          <p:spTgt spid="163"/>
                                        </p:tgtEl>
                                      </p:cBhvr>
                                    </p:animEffect>
                                  </p:childTnLst>
                                </p:cTn>
                              </p:par>
                              <p:par>
                                <p:cTn id="80" presetID="21" presetClass="entr" presetSubtype="8" fill="hold" nodeType="withEffect">
                                  <p:stCondLst>
                                    <p:cond delay="500"/>
                                  </p:stCondLst>
                                  <p:childTnLst>
                                    <p:set>
                                      <p:cBhvr>
                                        <p:cTn id="81" dur="1" fill="hold">
                                          <p:stCondLst>
                                            <p:cond delay="0"/>
                                          </p:stCondLst>
                                        </p:cTn>
                                        <p:tgtEl>
                                          <p:spTgt spid="157"/>
                                        </p:tgtEl>
                                        <p:attrNameLst>
                                          <p:attrName>style.visibility</p:attrName>
                                        </p:attrNameLst>
                                      </p:cBhvr>
                                      <p:to>
                                        <p:strVal val="visible"/>
                                      </p:to>
                                    </p:set>
                                    <p:animEffect transition="in" filter="wheel(8)">
                                      <p:cBhvr>
                                        <p:cTn id="82" dur="500"/>
                                        <p:tgtEl>
                                          <p:spTgt spid="157"/>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15"/>
                                        </p:tgtEl>
                                        <p:attrNameLst>
                                          <p:attrName>style.visibility</p:attrName>
                                        </p:attrNameLst>
                                      </p:cBhvr>
                                      <p:to>
                                        <p:strVal val="visible"/>
                                      </p:to>
                                    </p:set>
                                    <p:animEffect transition="in" filter="wipe(up)">
                                      <p:cBhvr>
                                        <p:cTn id="85" dur="1500"/>
                                        <p:tgtEl>
                                          <p:spTgt spid="15"/>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6"/>
                                        </p:tgtEl>
                                        <p:attrNameLst>
                                          <p:attrName>style.visibility</p:attrName>
                                        </p:attrNameLst>
                                      </p:cBhvr>
                                      <p:to>
                                        <p:strVal val="visible"/>
                                      </p:to>
                                    </p:set>
                                    <p:anim calcmode="lin" valueType="num">
                                      <p:cBhvr>
                                        <p:cTn id="88" dur="1000" fill="hold"/>
                                        <p:tgtEl>
                                          <p:spTgt spid="16"/>
                                        </p:tgtEl>
                                        <p:attrNameLst>
                                          <p:attrName>ppt_w</p:attrName>
                                        </p:attrNameLst>
                                      </p:cBhvr>
                                      <p:tavLst>
                                        <p:tav tm="0">
                                          <p:val>
                                            <p:strVal val="#ppt_w*0.70"/>
                                          </p:val>
                                        </p:tav>
                                        <p:tav tm="100000">
                                          <p:val>
                                            <p:strVal val="#ppt_w"/>
                                          </p:val>
                                        </p:tav>
                                      </p:tavLst>
                                    </p:anim>
                                    <p:anim calcmode="lin" valueType="num">
                                      <p:cBhvr>
                                        <p:cTn id="89" dur="1000" fill="hold"/>
                                        <p:tgtEl>
                                          <p:spTgt spid="16"/>
                                        </p:tgtEl>
                                        <p:attrNameLst>
                                          <p:attrName>ppt_h</p:attrName>
                                        </p:attrNameLst>
                                      </p:cBhvr>
                                      <p:tavLst>
                                        <p:tav tm="0">
                                          <p:val>
                                            <p:strVal val="#ppt_h"/>
                                          </p:val>
                                        </p:tav>
                                        <p:tav tm="100000">
                                          <p:val>
                                            <p:strVal val="#ppt_h"/>
                                          </p:val>
                                        </p:tav>
                                      </p:tavLst>
                                    </p:anim>
                                    <p:animEffect transition="in" filter="fade">
                                      <p:cBhvr>
                                        <p:cTn id="90" dur="1000"/>
                                        <p:tgtEl>
                                          <p:spTgt spid="16"/>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167"/>
                                        </p:tgtEl>
                                        <p:attrNameLst>
                                          <p:attrName>ppt_x</p:attrName>
                                          <p:attrName>ppt_y</p:attrName>
                                        </p:attrNameLst>
                                      </p:cBhvr>
                                      <p:rCtr x="0" y="-70900"/>
                                    </p:animMotion>
                                  </p:childTnLst>
                                </p:cTn>
                              </p:par>
                              <p:par>
                                <p:cTn id="93" presetID="42" presetClass="entr" presetSubtype="0" fill="hold" nodeType="withEffect">
                                  <p:stCondLst>
                                    <p:cond delay="1000"/>
                                  </p:stCondLst>
                                  <p:childTnLst>
                                    <p:set>
                                      <p:cBhvr>
                                        <p:cTn id="94" dur="1" fill="hold">
                                          <p:stCondLst>
                                            <p:cond delay="0"/>
                                          </p:stCondLst>
                                        </p:cTn>
                                        <p:tgtEl>
                                          <p:spTgt spid="103"/>
                                        </p:tgtEl>
                                        <p:attrNameLst>
                                          <p:attrName>style.visibility</p:attrName>
                                        </p:attrNameLst>
                                      </p:cBhvr>
                                      <p:to>
                                        <p:strVal val="visible"/>
                                      </p:to>
                                    </p:set>
                                    <p:animEffect transition="in" filter="fade">
                                      <p:cBhvr>
                                        <p:cTn id="95" dur="1000"/>
                                        <p:tgtEl>
                                          <p:spTgt spid="103"/>
                                        </p:tgtEl>
                                      </p:cBhvr>
                                    </p:animEffect>
                                    <p:anim calcmode="lin" valueType="num">
                                      <p:cBhvr>
                                        <p:cTn id="96" dur="1000" fill="hold"/>
                                        <p:tgtEl>
                                          <p:spTgt spid="103"/>
                                        </p:tgtEl>
                                        <p:attrNameLst>
                                          <p:attrName>ppt_x</p:attrName>
                                        </p:attrNameLst>
                                      </p:cBhvr>
                                      <p:tavLst>
                                        <p:tav tm="0">
                                          <p:val>
                                            <p:strVal val="#ppt_x"/>
                                          </p:val>
                                        </p:tav>
                                        <p:tav tm="100000">
                                          <p:val>
                                            <p:strVal val="#ppt_x"/>
                                          </p:val>
                                        </p:tav>
                                      </p:tavLst>
                                    </p:anim>
                                    <p:anim calcmode="lin" valueType="num">
                                      <p:cBhvr>
                                        <p:cTn id="97" dur="1000" fill="hold"/>
                                        <p:tgtEl>
                                          <p:spTgt spid="103"/>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59"/>
                                        </p:tgtEl>
                                        <p:attrNameLst>
                                          <p:attrName>style.visibility</p:attrName>
                                        </p:attrNameLst>
                                      </p:cBhvr>
                                      <p:to>
                                        <p:strVal val="visible"/>
                                      </p:to>
                                    </p:set>
                                    <p:animEffect transition="in" filter="wipe(up)">
                                      <p:cBhvr>
                                        <p:cTn id="103" dur="500"/>
                                        <p:tgtEl>
                                          <p:spTgt spid="59"/>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57"/>
                                        </p:tgtEl>
                                        <p:attrNameLst>
                                          <p:attrName>style.visibility</p:attrName>
                                        </p:attrNameLst>
                                      </p:cBhvr>
                                      <p:to>
                                        <p:strVal val="visible"/>
                                      </p:to>
                                    </p:set>
                                    <p:animEffect transition="in" filter="wipe(up)">
                                      <p:cBhvr>
                                        <p:cTn id="109" dur="500"/>
                                        <p:tgtEl>
                                          <p:spTgt spid="57"/>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58"/>
                                        </p:tgtEl>
                                        <p:attrNameLst>
                                          <p:attrName>style.visibility</p:attrName>
                                        </p:attrNameLst>
                                      </p:cBhvr>
                                      <p:to>
                                        <p:strVal val="visible"/>
                                      </p:to>
                                    </p:set>
                                    <p:animEffect transition="in" filter="wipe(up)">
                                      <p:cBhvr>
                                        <p:cTn id="112" dur="500"/>
                                        <p:tgtEl>
                                          <p:spTgt spid="58"/>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500" fill="hold"/>
                                        <p:tgtEl>
                                          <p:spTgt spid="60"/>
                                        </p:tgtEl>
                                        <p:attrNameLst>
                                          <p:attrName>ppt_w</p:attrName>
                                        </p:attrNameLst>
                                      </p:cBhvr>
                                      <p:tavLst>
                                        <p:tav tm="0">
                                          <p:val>
                                            <p:fltVal val="0"/>
                                          </p:val>
                                        </p:tav>
                                        <p:tav tm="100000">
                                          <p:val>
                                            <p:strVal val="#ppt_w"/>
                                          </p:val>
                                        </p:tav>
                                      </p:tavLst>
                                    </p:anim>
                                    <p:anim calcmode="lin" valueType="num">
                                      <p:cBhvr>
                                        <p:cTn id="116" dur="500" fill="hold"/>
                                        <p:tgtEl>
                                          <p:spTgt spid="60"/>
                                        </p:tgtEl>
                                        <p:attrNameLst>
                                          <p:attrName>ppt_h</p:attrName>
                                        </p:attrNameLst>
                                      </p:cBhvr>
                                      <p:tavLst>
                                        <p:tav tm="0">
                                          <p:val>
                                            <p:fltVal val="0"/>
                                          </p:val>
                                        </p:tav>
                                        <p:tav tm="100000">
                                          <p:val>
                                            <p:strVal val="#ppt_h"/>
                                          </p:val>
                                        </p:tav>
                                      </p:tavLst>
                                    </p:anim>
                                    <p:animEffect transition="in" filter="fade">
                                      <p:cBhvr>
                                        <p:cTn id="117" dur="500"/>
                                        <p:tgtEl>
                                          <p:spTgt spid="60"/>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ppt_w</p:attrName>
                                        </p:attrNameLst>
                                      </p:cBhvr>
                                      <p:tavLst>
                                        <p:tav tm="0">
                                          <p:val>
                                            <p:fltVal val="0"/>
                                          </p:val>
                                        </p:tav>
                                        <p:tav tm="100000">
                                          <p:val>
                                            <p:strVal val="#ppt_w"/>
                                          </p:val>
                                        </p:tav>
                                      </p:tavLst>
                                    </p:anim>
                                    <p:anim calcmode="lin" valueType="num">
                                      <p:cBhvr>
                                        <p:cTn id="124" dur="500" fill="hold"/>
                                        <p:tgtEl>
                                          <p:spTgt spid="67"/>
                                        </p:tgtEl>
                                        <p:attrNameLst>
                                          <p:attrName>ppt_h</p:attrName>
                                        </p:attrNameLst>
                                      </p:cBhvr>
                                      <p:tavLst>
                                        <p:tav tm="0">
                                          <p:val>
                                            <p:fltVal val="0"/>
                                          </p:val>
                                        </p:tav>
                                        <p:tav tm="100000">
                                          <p:val>
                                            <p:strVal val="#ppt_h"/>
                                          </p:val>
                                        </p:tav>
                                      </p:tavLst>
                                    </p:anim>
                                    <p:anim calcmode="lin" valueType="num">
                                      <p:cBhvr>
                                        <p:cTn id="125" dur="500" fill="hold"/>
                                        <p:tgtEl>
                                          <p:spTgt spid="67"/>
                                        </p:tgtEl>
                                        <p:attrNameLst>
                                          <p:attrName>style.rotation</p:attrName>
                                        </p:attrNameLst>
                                      </p:cBhvr>
                                      <p:tavLst>
                                        <p:tav tm="0">
                                          <p:val>
                                            <p:fltVal val="360"/>
                                          </p:val>
                                        </p:tav>
                                        <p:tav tm="100000">
                                          <p:val>
                                            <p:fltVal val="0"/>
                                          </p:val>
                                        </p:tav>
                                      </p:tavLst>
                                    </p:anim>
                                    <p:animEffect transition="in" filter="fade">
                                      <p:cBhvr>
                                        <p:cTn id="126" dur="500"/>
                                        <p:tgtEl>
                                          <p:spTgt spid="67"/>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heel(1)">
                                      <p:cBhvr>
                                        <p:cTn id="135" dur="500"/>
                                        <p:tgtEl>
                                          <p:spTgt spid="51"/>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63"/>
                                        </p:tgtEl>
                                        <p:attrNameLst>
                                          <p:attrName>style.visibility</p:attrName>
                                        </p:attrNameLst>
                                      </p:cBhvr>
                                      <p:to>
                                        <p:strVal val="visible"/>
                                      </p:to>
                                    </p:set>
                                    <p:anim calcmode="lin" valueType="num">
                                      <p:cBhvr>
                                        <p:cTn id="139" dur="500" fill="hold"/>
                                        <p:tgtEl>
                                          <p:spTgt spid="63"/>
                                        </p:tgtEl>
                                        <p:attrNameLst>
                                          <p:attrName>ppt_w</p:attrName>
                                        </p:attrNameLst>
                                      </p:cBhvr>
                                      <p:tavLst>
                                        <p:tav tm="0">
                                          <p:val>
                                            <p:fltVal val="0"/>
                                          </p:val>
                                        </p:tav>
                                        <p:tav tm="100000">
                                          <p:val>
                                            <p:strVal val="#ppt_w"/>
                                          </p:val>
                                        </p:tav>
                                      </p:tavLst>
                                    </p:anim>
                                    <p:anim calcmode="lin" valueType="num">
                                      <p:cBhvr>
                                        <p:cTn id="140" dur="500" fill="hold"/>
                                        <p:tgtEl>
                                          <p:spTgt spid="63"/>
                                        </p:tgtEl>
                                        <p:attrNameLst>
                                          <p:attrName>ppt_h</p:attrName>
                                        </p:attrNameLst>
                                      </p:cBhvr>
                                      <p:tavLst>
                                        <p:tav tm="0">
                                          <p:val>
                                            <p:fltVal val="0"/>
                                          </p:val>
                                        </p:tav>
                                        <p:tav tm="100000">
                                          <p:val>
                                            <p:strVal val="#ppt_h"/>
                                          </p:val>
                                        </p:tav>
                                      </p:tavLst>
                                    </p:anim>
                                    <p:anim calcmode="lin" valueType="num">
                                      <p:cBhvr>
                                        <p:cTn id="141" dur="500" fill="hold"/>
                                        <p:tgtEl>
                                          <p:spTgt spid="63"/>
                                        </p:tgtEl>
                                        <p:attrNameLst>
                                          <p:attrName>style.rotation</p:attrName>
                                        </p:attrNameLst>
                                      </p:cBhvr>
                                      <p:tavLst>
                                        <p:tav tm="0">
                                          <p:val>
                                            <p:fltVal val="360"/>
                                          </p:val>
                                        </p:tav>
                                        <p:tav tm="100000">
                                          <p:val>
                                            <p:fltVal val="0"/>
                                          </p:val>
                                        </p:tav>
                                      </p:tavLst>
                                    </p:anim>
                                    <p:animEffect transition="in" filter="fade">
                                      <p:cBhvr>
                                        <p:cTn id="142" dur="500"/>
                                        <p:tgtEl>
                                          <p:spTgt spid="63"/>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up)">
                                      <p:cBhvr>
                                        <p:cTn id="146" dur="500"/>
                                        <p:tgtEl>
                                          <p:spTgt spid="73"/>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153"/>
                                        </p:tgtEl>
                                        <p:attrNameLst>
                                          <p:attrName>style.visibility</p:attrName>
                                        </p:attrNameLst>
                                      </p:cBhvr>
                                      <p:to>
                                        <p:strVal val="visible"/>
                                      </p:to>
                                    </p:set>
                                    <p:animEffect transition="in" filter="wipe(up)">
                                      <p:cBhvr>
                                        <p:cTn id="150" dur="500"/>
                                        <p:tgtEl>
                                          <p:spTgt spid="153"/>
                                        </p:tgtEl>
                                      </p:cBhvr>
                                    </p:animEffect>
                                  </p:childTnLst>
                                </p:cTn>
                              </p:par>
                              <p:par>
                                <p:cTn id="151" presetID="37" presetClass="entr" presetSubtype="0" fill="hold" nodeType="withEffect">
                                  <p:stCondLst>
                                    <p:cond delay="150"/>
                                  </p:stCondLst>
                                  <p:childTnLst>
                                    <p:set>
                                      <p:cBhvr>
                                        <p:cTn id="152" dur="1" fill="hold">
                                          <p:stCondLst>
                                            <p:cond delay="0"/>
                                          </p:stCondLst>
                                        </p:cTn>
                                        <p:tgtEl>
                                          <p:spTgt spid="139"/>
                                        </p:tgtEl>
                                        <p:attrNameLst>
                                          <p:attrName>style.visibility</p:attrName>
                                        </p:attrNameLst>
                                      </p:cBhvr>
                                      <p:to>
                                        <p:strVal val="visible"/>
                                      </p:to>
                                    </p:set>
                                    <p:animEffect transition="in" filter="fade">
                                      <p:cBhvr>
                                        <p:cTn id="153" dur="1000"/>
                                        <p:tgtEl>
                                          <p:spTgt spid="139"/>
                                        </p:tgtEl>
                                      </p:cBhvr>
                                    </p:animEffect>
                                    <p:anim calcmode="lin" valueType="num">
                                      <p:cBhvr>
                                        <p:cTn id="154" dur="1000" fill="hold"/>
                                        <p:tgtEl>
                                          <p:spTgt spid="139"/>
                                        </p:tgtEl>
                                        <p:attrNameLst>
                                          <p:attrName>ppt_x</p:attrName>
                                        </p:attrNameLst>
                                      </p:cBhvr>
                                      <p:tavLst>
                                        <p:tav tm="0">
                                          <p:val>
                                            <p:strVal val="#ppt_x"/>
                                          </p:val>
                                        </p:tav>
                                        <p:tav tm="100000">
                                          <p:val>
                                            <p:strVal val="#ppt_x"/>
                                          </p:val>
                                        </p:tav>
                                      </p:tavLst>
                                    </p:anim>
                                    <p:anim calcmode="lin" valueType="num">
                                      <p:cBhvr>
                                        <p:cTn id="155" dur="900" decel="100000" fill="hold"/>
                                        <p:tgtEl>
                                          <p:spTgt spid="139"/>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157" presetID="26" presetClass="entr" presetSubtype="0" fill="hold" nodeType="withEffect">
                                  <p:stCondLst>
                                    <p:cond delay="1200"/>
                                  </p:stCondLst>
                                  <p:childTnLst>
                                    <p:set>
                                      <p:cBhvr>
                                        <p:cTn id="158" dur="1" fill="hold">
                                          <p:stCondLst>
                                            <p:cond delay="0"/>
                                          </p:stCondLst>
                                        </p:cTn>
                                        <p:tgtEl>
                                          <p:spTgt spid="74"/>
                                        </p:tgtEl>
                                        <p:attrNameLst>
                                          <p:attrName>style.visibility</p:attrName>
                                        </p:attrNameLst>
                                      </p:cBhvr>
                                      <p:to>
                                        <p:strVal val="visible"/>
                                      </p:to>
                                    </p:set>
                                    <p:animEffect transition="in" filter="wipe(down)">
                                      <p:cBhvr>
                                        <p:cTn id="159" dur="232">
                                          <p:stCondLst>
                                            <p:cond delay="0"/>
                                          </p:stCondLst>
                                        </p:cTn>
                                        <p:tgtEl>
                                          <p:spTgt spid="74"/>
                                        </p:tgtEl>
                                      </p:cBhvr>
                                    </p:animEffect>
                                    <p:anim calcmode="lin" valueType="num">
                                      <p:cBhvr>
                                        <p:cTn id="160" dur="729"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74"/>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74"/>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74"/>
                                        </p:tgtEl>
                                        <p:attrNameLst>
                                          <p:attrName>ppt_y</p:attrName>
                                        </p:attrNameLst>
                                      </p:cBhvr>
                                      <p:tavLst>
                                        <p:tav tm="0" fmla="#ppt_y-sin(pi*$)/81">
                                          <p:val>
                                            <p:fltVal val="0"/>
                                          </p:val>
                                        </p:tav>
                                        <p:tav tm="100000">
                                          <p:val>
                                            <p:fltVal val="1"/>
                                          </p:val>
                                        </p:tav>
                                      </p:tavLst>
                                    </p:anim>
                                    <p:animScale>
                                      <p:cBhvr>
                                        <p:cTn id="165" dur="10">
                                          <p:stCondLst>
                                            <p:cond delay="260"/>
                                          </p:stCondLst>
                                        </p:cTn>
                                        <p:tgtEl>
                                          <p:spTgt spid="74"/>
                                        </p:tgtEl>
                                      </p:cBhvr>
                                      <p:to x="100000" y="60000"/>
                                    </p:animScale>
                                    <p:animScale>
                                      <p:cBhvr>
                                        <p:cTn id="166" dur="66" decel="50000">
                                          <p:stCondLst>
                                            <p:cond delay="270"/>
                                          </p:stCondLst>
                                        </p:cTn>
                                        <p:tgtEl>
                                          <p:spTgt spid="74"/>
                                        </p:tgtEl>
                                      </p:cBhvr>
                                      <p:to x="100000" y="100000"/>
                                    </p:animScale>
                                    <p:animScale>
                                      <p:cBhvr>
                                        <p:cTn id="167" dur="10">
                                          <p:stCondLst>
                                            <p:cond delay="525"/>
                                          </p:stCondLst>
                                        </p:cTn>
                                        <p:tgtEl>
                                          <p:spTgt spid="74"/>
                                        </p:tgtEl>
                                      </p:cBhvr>
                                      <p:to x="100000" y="80000"/>
                                    </p:animScale>
                                    <p:animScale>
                                      <p:cBhvr>
                                        <p:cTn id="168" dur="66" decel="50000">
                                          <p:stCondLst>
                                            <p:cond delay="535"/>
                                          </p:stCondLst>
                                        </p:cTn>
                                        <p:tgtEl>
                                          <p:spTgt spid="74"/>
                                        </p:tgtEl>
                                      </p:cBhvr>
                                      <p:to x="100000" y="100000"/>
                                    </p:animScale>
                                    <p:animScale>
                                      <p:cBhvr>
                                        <p:cTn id="169" dur="10">
                                          <p:stCondLst>
                                            <p:cond delay="657"/>
                                          </p:stCondLst>
                                        </p:cTn>
                                        <p:tgtEl>
                                          <p:spTgt spid="74"/>
                                        </p:tgtEl>
                                      </p:cBhvr>
                                      <p:to x="100000" y="90000"/>
                                    </p:animScale>
                                    <p:animScale>
                                      <p:cBhvr>
                                        <p:cTn id="170" dur="66" decel="50000">
                                          <p:stCondLst>
                                            <p:cond delay="667"/>
                                          </p:stCondLst>
                                        </p:cTn>
                                        <p:tgtEl>
                                          <p:spTgt spid="74"/>
                                        </p:tgtEl>
                                      </p:cBhvr>
                                      <p:to x="100000" y="100000"/>
                                    </p:animScale>
                                    <p:animScale>
                                      <p:cBhvr>
                                        <p:cTn id="171" dur="10">
                                          <p:stCondLst>
                                            <p:cond delay="723"/>
                                          </p:stCondLst>
                                        </p:cTn>
                                        <p:tgtEl>
                                          <p:spTgt spid="74"/>
                                        </p:tgtEl>
                                      </p:cBhvr>
                                      <p:to x="100000" y="95000"/>
                                    </p:animScale>
                                    <p:animScale>
                                      <p:cBhvr>
                                        <p:cTn id="172" dur="66" decel="50000">
                                          <p:stCondLst>
                                            <p:cond delay="734"/>
                                          </p:stCondLst>
                                        </p:cTn>
                                        <p:tgtEl>
                                          <p:spTgt spid="74"/>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75"/>
                                        </p:tgtEl>
                                        <p:attrNameLst>
                                          <p:attrName>style.visibility</p:attrName>
                                        </p:attrNameLst>
                                      </p:cBhvr>
                                      <p:to>
                                        <p:strVal val="visible"/>
                                      </p:to>
                                    </p:set>
                                    <p:animEffect transition="in" filter="fade">
                                      <p:cBhvr>
                                        <p:cTn id="175" dur="2000"/>
                                        <p:tgtEl>
                                          <p:spTgt spid="75"/>
                                        </p:tgtEl>
                                      </p:cBhvr>
                                    </p:animEffect>
                                    <p:anim calcmode="lin" valueType="num">
                                      <p:cBhvr>
                                        <p:cTn id="176" dur="2000" fill="hold"/>
                                        <p:tgtEl>
                                          <p:spTgt spid="75"/>
                                        </p:tgtEl>
                                        <p:attrNameLst>
                                          <p:attrName>style.rotation</p:attrName>
                                        </p:attrNameLst>
                                      </p:cBhvr>
                                      <p:tavLst>
                                        <p:tav tm="0">
                                          <p:val>
                                            <p:fltVal val="720"/>
                                          </p:val>
                                        </p:tav>
                                        <p:tav tm="100000">
                                          <p:val>
                                            <p:fltVal val="0"/>
                                          </p:val>
                                        </p:tav>
                                      </p:tavLst>
                                    </p:anim>
                                    <p:anim calcmode="lin" valueType="num">
                                      <p:cBhvr>
                                        <p:cTn id="177" dur="2000" fill="hold"/>
                                        <p:tgtEl>
                                          <p:spTgt spid="75"/>
                                        </p:tgtEl>
                                        <p:attrNameLst>
                                          <p:attrName>ppt_h</p:attrName>
                                        </p:attrNameLst>
                                      </p:cBhvr>
                                      <p:tavLst>
                                        <p:tav tm="0">
                                          <p:val>
                                            <p:fltVal val="0"/>
                                          </p:val>
                                        </p:tav>
                                        <p:tav tm="100000">
                                          <p:val>
                                            <p:strVal val="#ppt_h"/>
                                          </p:val>
                                        </p:tav>
                                      </p:tavLst>
                                    </p:anim>
                                    <p:anim calcmode="lin" valueType="num">
                                      <p:cBhvr>
                                        <p:cTn id="178" dur="2000" fill="hold"/>
                                        <p:tgtEl>
                                          <p:spTgt spid="75"/>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50"/>
                                        </p:tgtEl>
                                        <p:attrNameLst>
                                          <p:attrName>style.visibility</p:attrName>
                                        </p:attrNameLst>
                                      </p:cBhvr>
                                      <p:to>
                                        <p:strVal val="visible"/>
                                      </p:to>
                                    </p:set>
                                    <p:anim calcmode="lin" valueType="num">
                                      <p:cBhvr>
                                        <p:cTn id="181" dur="1000" fill="hold"/>
                                        <p:tgtEl>
                                          <p:spTgt spid="50"/>
                                        </p:tgtEl>
                                        <p:attrNameLst>
                                          <p:attrName>ppt_w</p:attrName>
                                        </p:attrNameLst>
                                      </p:cBhvr>
                                      <p:tavLst>
                                        <p:tav tm="0">
                                          <p:val>
                                            <p:fltVal val="0"/>
                                          </p:val>
                                        </p:tav>
                                        <p:tav tm="100000">
                                          <p:val>
                                            <p:strVal val="#ppt_w"/>
                                          </p:val>
                                        </p:tav>
                                      </p:tavLst>
                                    </p:anim>
                                    <p:anim calcmode="lin" valueType="num">
                                      <p:cBhvr>
                                        <p:cTn id="182" dur="1000" fill="hold"/>
                                        <p:tgtEl>
                                          <p:spTgt spid="50"/>
                                        </p:tgtEl>
                                        <p:attrNameLst>
                                          <p:attrName>ppt_h</p:attrName>
                                        </p:attrNameLst>
                                      </p:cBhvr>
                                      <p:tavLst>
                                        <p:tav tm="0">
                                          <p:val>
                                            <p:fltVal val="0"/>
                                          </p:val>
                                        </p:tav>
                                        <p:tav tm="100000">
                                          <p:val>
                                            <p:strVal val="#ppt_h"/>
                                          </p:val>
                                        </p:tav>
                                      </p:tavLst>
                                    </p:anim>
                                    <p:anim calcmode="lin" valueType="num">
                                      <p:cBhvr>
                                        <p:cTn id="183"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50"/>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50"/>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103"/>
                                        </p:tgtEl>
                                      </p:cBhvr>
                                    </p:animEffect>
                                    <p:animScale>
                                      <p:cBhvr>
                                        <p:cTn id="190" dur="250" autoRev="1" fill="hold"/>
                                        <p:tgtEl>
                                          <p:spTgt spid="103"/>
                                        </p:tgtEl>
                                      </p:cBhvr>
                                      <p:by x="105000" y="105000"/>
                                    </p:animScale>
                                  </p:childTnLst>
                                </p:cTn>
                              </p:par>
                              <p:par>
                                <p:cTn id="191" presetID="6" presetClass="entr" presetSubtype="32" fill="hold" nodeType="withEffect">
                                  <p:stCondLst>
                                    <p:cond delay="0"/>
                                  </p:stCondLst>
                                  <p:childTnLst>
                                    <p:set>
                                      <p:cBhvr>
                                        <p:cTn id="192" dur="1" fill="hold">
                                          <p:stCondLst>
                                            <p:cond delay="0"/>
                                          </p:stCondLst>
                                        </p:cTn>
                                        <p:tgtEl>
                                          <p:spTgt spid="222"/>
                                        </p:tgtEl>
                                        <p:attrNameLst>
                                          <p:attrName>style.visibility</p:attrName>
                                        </p:attrNameLst>
                                      </p:cBhvr>
                                      <p:to>
                                        <p:strVal val="visible"/>
                                      </p:to>
                                    </p:set>
                                    <p:animEffect transition="in" filter="circle(out)">
                                      <p:cBhvr>
                                        <p:cTn id="193" dur="1000"/>
                                        <p:tgtEl>
                                          <p:spTgt spid="222"/>
                                        </p:tgtEl>
                                      </p:cBhvr>
                                    </p:animEffect>
                                  </p:childTnLst>
                                </p:cTn>
                              </p:par>
                              <p:par>
                                <p:cTn id="194" presetID="6" presetClass="entr" presetSubtype="32" fill="hold" nodeType="withEffect">
                                  <p:stCondLst>
                                    <p:cond delay="750"/>
                                  </p:stCondLst>
                                  <p:childTnLst>
                                    <p:set>
                                      <p:cBhvr>
                                        <p:cTn id="195" dur="1" fill="hold">
                                          <p:stCondLst>
                                            <p:cond delay="0"/>
                                          </p:stCondLst>
                                        </p:cTn>
                                        <p:tgtEl>
                                          <p:spTgt spid="223"/>
                                        </p:tgtEl>
                                        <p:attrNameLst>
                                          <p:attrName>style.visibility</p:attrName>
                                        </p:attrNameLst>
                                      </p:cBhvr>
                                      <p:to>
                                        <p:strVal val="visible"/>
                                      </p:to>
                                    </p:set>
                                    <p:animEffect transition="in" filter="circle(out)">
                                      <p:cBhvr>
                                        <p:cTn id="196" dur="1000"/>
                                        <p:tgtEl>
                                          <p:spTgt spid="223"/>
                                        </p:tgtEl>
                                      </p:cBhvr>
                                    </p:animEffect>
                                  </p:childTnLst>
                                </p:cTn>
                              </p:par>
                              <p:par>
                                <p:cTn id="197" presetID="10" presetClass="entr" presetSubtype="0" fill="hold" nodeType="withEffect">
                                  <p:stCondLst>
                                    <p:cond delay="0"/>
                                  </p:stCondLst>
                                  <p:childTnLst>
                                    <p:set>
                                      <p:cBhvr>
                                        <p:cTn id="198" dur="1" fill="hold">
                                          <p:stCondLst>
                                            <p:cond delay="0"/>
                                          </p:stCondLst>
                                        </p:cTn>
                                        <p:tgtEl>
                                          <p:spTgt spid="180"/>
                                        </p:tgtEl>
                                        <p:attrNameLst>
                                          <p:attrName>style.visibility</p:attrName>
                                        </p:attrNameLst>
                                      </p:cBhvr>
                                      <p:to>
                                        <p:strVal val="visible"/>
                                      </p:to>
                                    </p:set>
                                    <p:animEffect transition="in" filter="fade">
                                      <p:cBhvr>
                                        <p:cTn id="199" dur="1450"/>
                                        <p:tgtEl>
                                          <p:spTgt spid="180"/>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180"/>
                                        </p:tgtEl>
                                        <p:attrNameLst>
                                          <p:attrName>ppt_x</p:attrName>
                                          <p:attrName>ppt_y</p:attrName>
                                        </p:attrNameLst>
                                      </p:cBhvr>
                                      <p:rCtr x="0" y="34500"/>
                                    </p:animMotion>
                                  </p:childTnLst>
                                </p:cTn>
                              </p:par>
                              <p:par>
                                <p:cTn id="202" presetID="42" presetClass="entr" presetSubtype="0" fill="hold" nodeType="withEffect">
                                  <p:stCondLst>
                                    <p:cond delay="0"/>
                                  </p:stCondLst>
                                  <p:childTnLst>
                                    <p:set>
                                      <p:cBhvr>
                                        <p:cTn id="203" dur="1" fill="hold">
                                          <p:stCondLst>
                                            <p:cond delay="0"/>
                                          </p:stCondLst>
                                        </p:cTn>
                                        <p:tgtEl>
                                          <p:spTgt spid="121"/>
                                        </p:tgtEl>
                                        <p:attrNameLst>
                                          <p:attrName>style.visibility</p:attrName>
                                        </p:attrNameLst>
                                      </p:cBhvr>
                                      <p:to>
                                        <p:strVal val="visible"/>
                                      </p:to>
                                    </p:set>
                                    <p:animEffect transition="in" filter="fade">
                                      <p:cBhvr>
                                        <p:cTn id="204" dur="500"/>
                                        <p:tgtEl>
                                          <p:spTgt spid="121"/>
                                        </p:tgtEl>
                                      </p:cBhvr>
                                    </p:animEffect>
                                    <p:anim calcmode="lin" valueType="num">
                                      <p:cBhvr>
                                        <p:cTn id="205" dur="500" fill="hold"/>
                                        <p:tgtEl>
                                          <p:spTgt spid="121"/>
                                        </p:tgtEl>
                                        <p:attrNameLst>
                                          <p:attrName>ppt_x</p:attrName>
                                        </p:attrNameLst>
                                      </p:cBhvr>
                                      <p:tavLst>
                                        <p:tav tm="0">
                                          <p:val>
                                            <p:strVal val="#ppt_x"/>
                                          </p:val>
                                        </p:tav>
                                        <p:tav tm="100000">
                                          <p:val>
                                            <p:strVal val="#ppt_x"/>
                                          </p:val>
                                        </p:tav>
                                      </p:tavLst>
                                    </p:anim>
                                    <p:anim calcmode="lin" valueType="num">
                                      <p:cBhvr>
                                        <p:cTn id="206" dur="500" fill="hold"/>
                                        <p:tgtEl>
                                          <p:spTgt spid="121"/>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121"/>
                                        </p:tgtEl>
                                      </p:cBhvr>
                                    </p:animEffect>
                                    <p:animScale>
                                      <p:cBhvr>
                                        <p:cTn id="209" dur="250" autoRev="1" fill="hold"/>
                                        <p:tgtEl>
                                          <p:spTgt spid="121"/>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04"/>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cBhvr>
                                        <p:cTn id="213" dur="2000" fill="hold"/>
                                        <p:tgtEl>
                                          <p:spTgt spid="204"/>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cBhvr>
                                        <p:cTn id="215" dur="2000" fill="hold"/>
                                        <p:tgtEl>
                                          <p:spTgt spid="19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cBhvr>
                                        <p:cTn id="217" dur="2000" fill="hold"/>
                                        <p:tgtEl>
                                          <p:spTgt spid="20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cBhvr>
                                        <p:cTn id="219" dur="2000" fill="hold"/>
                                        <p:tgtEl>
                                          <p:spTgt spid="20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cBhvr>
                                        <p:cTn id="221" dur="2000" fill="hold"/>
                                        <p:tgtEl>
                                          <p:spTgt spid="20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cBhvr>
                                        <p:cTn id="223" dur="2000" fill="hold"/>
                                        <p:tgtEl>
                                          <p:spTgt spid="20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cBhvr>
                                        <p:cTn id="225" dur="2000" fill="hold"/>
                                        <p:tgtEl>
                                          <p:spTgt spid="207"/>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cBhvr>
                                        <p:cTn id="227" dur="2000" fill="hold"/>
                                        <p:tgtEl>
                                          <p:spTgt spid="208"/>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cBhvr>
                                        <p:cTn id="229" dur="2000" fill="hold"/>
                                        <p:tgtEl>
                                          <p:spTgt spid="209"/>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cBhvr>
                                        <p:cTn id="231" dur="2000" fill="hold"/>
                                        <p:tgtEl>
                                          <p:spTgt spid="210"/>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cBhvr>
                                        <p:cTn id="233" dur="2000" fill="hold"/>
                                        <p:tgtEl>
                                          <p:spTgt spid="211"/>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cBhvr>
                                        <p:cTn id="235" dur="2000" fill="hold"/>
                                        <p:tgtEl>
                                          <p:spTgt spid="212"/>
                                        </p:tgtEl>
                                        <p:attrNameLst>
                                          <p:attrName>ppt_x</p:attrName>
                                          <p:attrName>ppt_y</p:attrName>
                                        </p:attrNameLst>
                                      </p:cBhvr>
                                    </p:animMotion>
                                  </p:childTnLst>
                                </p:cTn>
                              </p:par>
                            </p:childTnLst>
                          </p:cTn>
                        </p:par>
                        <p:par>
                          <p:cTn id="236" fill="hold">
                            <p:stCondLst>
                              <p:cond delay="13750"/>
                            </p:stCondLst>
                            <p:childTnLst>
                              <p:par>
                                <p:cTn id="237" presetID="8" presetClass="emph" presetSubtype="0" fill="hold" nodeType="afterEffect">
                                  <p:stCondLst>
                                    <p:cond delay="0"/>
                                  </p:stCondLst>
                                  <p:childTnLst>
                                    <p:animRot by="21600000">
                                      <p:cBhvr>
                                        <p:cTn id="238" dur="2000" fill="hold"/>
                                        <p:tgtEl>
                                          <p:spTgt spid="63"/>
                                        </p:tgtEl>
                                        <p:attrNameLst>
                                          <p:attrName>r</p:attrName>
                                        </p:attrNameLst>
                                      </p:cBhvr>
                                    </p:animRot>
                                  </p:childTnLst>
                                </p:cTn>
                              </p:par>
                              <p:par>
                                <p:cTn id="239" presetID="35" presetClass="path" presetSubtype="0" decel="76000" fill="hold" nodeType="withEffect">
                                  <p:stCondLst>
                                    <p:cond delay="1000"/>
                                  </p:stCondLst>
                                  <p:childTnLst>
                                    <p:animMotion origin="layout" path="M -2.78197E-6 4.07407E-6 L -0.14457 4.07407E-6 " pathEditMode="relative" rAng="0" ptsTypes="AA">
                                      <p:cBhvr>
                                        <p:cTn id="240" dur="2000" fill="hold"/>
                                        <p:tgtEl>
                                          <p:spTgt spid="198"/>
                                        </p:tgtEl>
                                        <p:attrNameLst>
                                          <p:attrName>ppt_x</p:attrName>
                                          <p:attrName>ppt_y</p:attrName>
                                        </p:attrNameLst>
                                      </p:cBhvr>
                                      <p:rCtr x="-7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54" grpId="0" animBg="1"/>
      <p:bldP spid="55" grpId="0" animBg="1"/>
      <p:bldP spid="56" grpId="0" animBg="1"/>
      <p:bldP spid="57" grpId="0" animBg="1"/>
      <p:bldP spid="58" grpId="0" animBg="1"/>
      <p:bldP spid="59" grpId="0" animBg="1"/>
      <p:bldP spid="199" grpId="0" animBg="1"/>
      <p:bldP spid="200" grpId="0" animBg="1"/>
      <p:bldP spid="201" grpId="0" animBg="1"/>
      <p:bldP spid="202" grpId="0" animBg="1"/>
      <p:bldP spid="203" grpId="0" animBg="1"/>
      <p:bldP spid="207" grpId="0" animBg="1"/>
      <p:bldP spid="208" grpId="0" animBg="1"/>
      <p:bldP spid="209" grpId="0" animBg="1"/>
      <p:bldP spid="210" grpId="0" animBg="1"/>
      <p:bldP spid="211" grpId="0" animBg="1"/>
      <p:bldP spid="212"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
          <a:xfrm>
            <a:off x="366000" y="284900"/>
            <a:ext cx="6818516" cy="1089529"/>
          </a:xfrm>
          <a:prstGeom prst="rect">
            <a:avLst/>
          </a:prstGeom>
        </p:spPr>
        <p:txBody>
          <a:bodyPr/>
          <a:lstStyle>
            <a:lvl1pPr>
              <a:defRPr baseline="0">
                <a:solidFill>
                  <a:schemeClr val="bg1"/>
                </a:solidFill>
              </a:defRPr>
            </a:lvl1pPr>
          </a:lstStyle>
          <a:p>
            <a:r>
              <a:rPr lang="en-US" dirty="0"/>
              <a:t>Click here to edit name </a:t>
            </a:r>
            <a:br>
              <a:rPr lang="en-US" dirty="0"/>
            </a:br>
            <a:r>
              <a:rPr lang="en-US" dirty="0"/>
              <a:t>and title</a:t>
            </a:r>
          </a:p>
        </p:txBody>
      </p:sp>
      <p:grpSp>
        <p:nvGrpSpPr>
          <p:cNvPr id="7" name="Group 6"/>
          <p:cNvGrpSpPr/>
          <p:nvPr userDrawn="1"/>
        </p:nvGrpSpPr>
        <p:grpSpPr bwMode="black">
          <a:xfrm>
            <a:off x="7004182" y="4564079"/>
            <a:ext cx="1101714" cy="1605175"/>
            <a:chOff x="4921606" y="4143170"/>
            <a:chExt cx="1102001" cy="1605174"/>
          </a:xfrm>
        </p:grpSpPr>
        <p:sp>
          <p:nvSpPr>
            <p:cNvPr id="8" name="Freeform 6"/>
            <p:cNvSpPr>
              <a:spLocks noEditPoints="1"/>
            </p:cNvSpPr>
            <p:nvPr userDrawn="1"/>
          </p:nvSpPr>
          <p:spPr bwMode="black">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9" name="Curved Line"/>
            <p:cNvSpPr>
              <a:spLocks noEditPoints="1"/>
            </p:cNvSpPr>
            <p:nvPr userDrawn="1"/>
          </p:nvSpPr>
          <p:spPr bwMode="black">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0" name="bIg Eye"/>
          <p:cNvGrpSpPr/>
          <p:nvPr userDrawn="1"/>
        </p:nvGrpSpPr>
        <p:grpSpPr bwMode="black">
          <a:xfrm>
            <a:off x="7277971" y="4670215"/>
            <a:ext cx="793864" cy="469104"/>
            <a:chOff x="2665413" y="2318584"/>
            <a:chExt cx="962025" cy="568325"/>
          </a:xfrm>
          <a:solidFill>
            <a:schemeClr val="tx2"/>
          </a:solidFill>
        </p:grpSpPr>
        <p:sp>
          <p:nvSpPr>
            <p:cNvPr id="11" name="Freeform 8"/>
            <p:cNvSpPr>
              <a:spLocks noEditPoints="1"/>
            </p:cNvSpPr>
            <p:nvPr userDrawn="1"/>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Freeform 9"/>
            <p:cNvSpPr>
              <a:spLocks noEditPoints="1"/>
            </p:cNvSpPr>
            <p:nvPr userDrawn="1"/>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3" name="Line to bugle"/>
          <p:cNvSpPr>
            <a:spLocks noChangeArrowheads="1"/>
          </p:cNvSpPr>
          <p:nvPr userDrawn="1"/>
        </p:nvSpPr>
        <p:spPr bwMode="black">
          <a:xfrm>
            <a:off x="6875797" y="5806288"/>
            <a:ext cx="19651"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4" name="Bugle"/>
          <p:cNvSpPr>
            <a:spLocks/>
          </p:cNvSpPr>
          <p:nvPr userDrawn="1"/>
        </p:nvSpPr>
        <p:spPr bwMode="black">
          <a:xfrm>
            <a:off x="6611176" y="6260978"/>
            <a:ext cx="489942"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15" name="Arrow round wheel 2"/>
          <p:cNvGrpSpPr/>
          <p:nvPr userDrawn="1"/>
        </p:nvGrpSpPr>
        <p:grpSpPr bwMode="black">
          <a:xfrm>
            <a:off x="6075388" y="5405322"/>
            <a:ext cx="810894" cy="564759"/>
            <a:chOff x="1208088" y="3209171"/>
            <a:chExt cx="982663" cy="684213"/>
          </a:xfrm>
        </p:grpSpPr>
        <p:sp>
          <p:nvSpPr>
            <p:cNvPr id="16" name="Freeform 12"/>
            <p:cNvSpPr>
              <a:spLocks noEditPoints="1"/>
            </p:cNvSpPr>
            <p:nvPr userDrawn="1"/>
          </p:nvSpPr>
          <p:spPr bwMode="black">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 name="Freeform 13"/>
            <p:cNvSpPr>
              <a:spLocks noEditPoints="1"/>
            </p:cNvSpPr>
            <p:nvPr userDrawn="1"/>
          </p:nvSpPr>
          <p:spPr bwMode="black">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8" name="Wheel connector"/>
          <p:cNvGrpSpPr/>
          <p:nvPr userDrawn="1"/>
        </p:nvGrpSpPr>
        <p:grpSpPr bwMode="black">
          <a:xfrm>
            <a:off x="6514239" y="5246768"/>
            <a:ext cx="926173" cy="807173"/>
            <a:chOff x="1739901" y="3017084"/>
            <a:chExt cx="1122362" cy="977900"/>
          </a:xfrm>
        </p:grpSpPr>
        <p:sp>
          <p:nvSpPr>
            <p:cNvPr id="19" name="Freeform 14"/>
            <p:cNvSpPr>
              <a:spLocks/>
            </p:cNvSpPr>
            <p:nvPr userDrawn="1"/>
          </p:nvSpPr>
          <p:spPr bwMode="black">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5"/>
            <p:cNvSpPr>
              <a:spLocks/>
            </p:cNvSpPr>
            <p:nvPr userDrawn="1"/>
          </p:nvSpPr>
          <p:spPr bwMode="black">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1" name="Arrow around wheel 1"/>
          <p:cNvGrpSpPr/>
          <p:nvPr userDrawn="1"/>
        </p:nvGrpSpPr>
        <p:grpSpPr bwMode="black">
          <a:xfrm>
            <a:off x="6294158" y="5077733"/>
            <a:ext cx="517452" cy="638139"/>
            <a:chOff x="1473201" y="2812296"/>
            <a:chExt cx="627063" cy="773113"/>
          </a:xfrm>
        </p:grpSpPr>
        <p:sp>
          <p:nvSpPr>
            <p:cNvPr id="22" name="Freeform 16"/>
            <p:cNvSpPr>
              <a:spLocks noEditPoints="1"/>
            </p:cNvSpPr>
            <p:nvPr userDrawn="1"/>
          </p:nvSpPr>
          <p:spPr bwMode="black">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 name="Freeform 17"/>
            <p:cNvSpPr>
              <a:spLocks noEditPoints="1"/>
            </p:cNvSpPr>
            <p:nvPr userDrawn="1"/>
          </p:nvSpPr>
          <p:spPr bwMode="black">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4" name="Big Wheel 1"/>
          <p:cNvGrpSpPr/>
          <p:nvPr userDrawn="1"/>
        </p:nvGrpSpPr>
        <p:grpSpPr bwMode="black">
          <a:xfrm>
            <a:off x="6376689" y="5198288"/>
            <a:ext cx="450641" cy="418001"/>
            <a:chOff x="1573213" y="2958346"/>
            <a:chExt cx="546100" cy="506413"/>
          </a:xfrm>
          <a:solidFill>
            <a:schemeClr val="accent4"/>
          </a:solidFill>
        </p:grpSpPr>
        <p:sp>
          <p:nvSpPr>
            <p:cNvPr id="25" name="Freeform 18"/>
            <p:cNvSpPr>
              <a:spLocks noEditPoints="1"/>
            </p:cNvSpPr>
            <p:nvPr userDrawn="1"/>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 name="Pin wheel 1"/>
            <p:cNvGrpSpPr/>
            <p:nvPr userDrawn="1"/>
          </p:nvGrpSpPr>
          <p:grpSpPr bwMode="black">
            <a:xfrm>
              <a:off x="1697038" y="3050421"/>
              <a:ext cx="322263" cy="325438"/>
              <a:chOff x="1697038" y="3050421"/>
              <a:chExt cx="322263" cy="325438"/>
            </a:xfrm>
            <a:grpFill/>
          </p:grpSpPr>
          <p:sp>
            <p:nvSpPr>
              <p:cNvPr id="27" name="Freeform 19"/>
              <p:cNvSpPr>
                <a:spLocks noEditPoints="1"/>
              </p:cNvSpPr>
              <p:nvPr userDrawn="1"/>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Rectangle 20"/>
              <p:cNvSpPr>
                <a:spLocks noChangeArrowheads="1"/>
              </p:cNvSpPr>
              <p:nvPr userDrawn="1"/>
            </p:nvSpPr>
            <p:spPr bwMode="black">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Rectangle 21"/>
              <p:cNvSpPr>
                <a:spLocks noChangeArrowheads="1"/>
              </p:cNvSpPr>
              <p:nvPr userDrawn="1"/>
            </p:nvSpPr>
            <p:spPr bwMode="black">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Rectangle 22"/>
              <p:cNvSpPr>
                <a:spLocks noChangeArrowheads="1"/>
              </p:cNvSpPr>
              <p:nvPr userDrawn="1"/>
            </p:nvSpPr>
            <p:spPr bwMode="black">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Rectangle 23"/>
              <p:cNvSpPr>
                <a:spLocks noChangeArrowheads="1"/>
              </p:cNvSpPr>
              <p:nvPr userDrawn="1"/>
            </p:nvSpPr>
            <p:spPr bwMode="black">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24"/>
              <p:cNvSpPr>
                <a:spLocks/>
              </p:cNvSpPr>
              <p:nvPr userDrawn="1"/>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5"/>
              <p:cNvSpPr>
                <a:spLocks/>
              </p:cNvSpPr>
              <p:nvPr userDrawn="1"/>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6"/>
              <p:cNvSpPr>
                <a:spLocks/>
              </p:cNvSpPr>
              <p:nvPr userDrawn="1"/>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7"/>
              <p:cNvSpPr>
                <a:spLocks/>
              </p:cNvSpPr>
              <p:nvPr userDrawn="1"/>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6" name="Small Wheel 1"/>
          <p:cNvGrpSpPr/>
          <p:nvPr userDrawn="1"/>
        </p:nvGrpSpPr>
        <p:grpSpPr bwMode="black">
          <a:xfrm>
            <a:off x="7190203" y="5765664"/>
            <a:ext cx="322261" cy="313173"/>
            <a:chOff x="2559051" y="3645734"/>
            <a:chExt cx="390525" cy="379413"/>
          </a:xfrm>
          <a:solidFill>
            <a:schemeClr val="accent4"/>
          </a:solidFill>
        </p:grpSpPr>
        <p:sp>
          <p:nvSpPr>
            <p:cNvPr id="37" name="Freeform 28"/>
            <p:cNvSpPr>
              <a:spLocks noEditPoints="1"/>
            </p:cNvSpPr>
            <p:nvPr userDrawn="1"/>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8" name="Pin wheel 2"/>
            <p:cNvGrpSpPr/>
            <p:nvPr userDrawn="1"/>
          </p:nvGrpSpPr>
          <p:grpSpPr bwMode="black">
            <a:xfrm>
              <a:off x="2627313" y="3709234"/>
              <a:ext cx="254000" cy="252413"/>
              <a:chOff x="2627313" y="3709234"/>
              <a:chExt cx="254000" cy="252413"/>
            </a:xfrm>
            <a:grpFill/>
          </p:grpSpPr>
          <p:sp>
            <p:nvSpPr>
              <p:cNvPr id="39" name="Freeform 29"/>
              <p:cNvSpPr>
                <a:spLocks noEditPoints="1"/>
              </p:cNvSpPr>
              <p:nvPr userDrawn="1"/>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0"/>
              <p:cNvSpPr>
                <a:spLocks noChangeArrowheads="1"/>
              </p:cNvSpPr>
              <p:nvPr userDrawn="1"/>
            </p:nvSpPr>
            <p:spPr bwMode="black">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1" name="Rectangle 31"/>
              <p:cNvSpPr>
                <a:spLocks noChangeArrowheads="1"/>
              </p:cNvSpPr>
              <p:nvPr userDrawn="1"/>
            </p:nvSpPr>
            <p:spPr bwMode="black">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2" name="Rectangle 32"/>
              <p:cNvSpPr>
                <a:spLocks noChangeArrowheads="1"/>
              </p:cNvSpPr>
              <p:nvPr userDrawn="1"/>
            </p:nvSpPr>
            <p:spPr bwMode="black">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3" name="Rectangle 33"/>
              <p:cNvSpPr>
                <a:spLocks noChangeArrowheads="1"/>
              </p:cNvSpPr>
              <p:nvPr userDrawn="1"/>
            </p:nvSpPr>
            <p:spPr bwMode="black">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4"/>
              <p:cNvSpPr>
                <a:spLocks/>
              </p:cNvSpPr>
              <p:nvPr userDrawn="1"/>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5" name="Freeform 35"/>
              <p:cNvSpPr>
                <a:spLocks/>
              </p:cNvSpPr>
              <p:nvPr userDrawn="1"/>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6" name="Freeform 36"/>
              <p:cNvSpPr>
                <a:spLocks/>
              </p:cNvSpPr>
              <p:nvPr userDrawn="1"/>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7" name="Freeform 37"/>
              <p:cNvSpPr>
                <a:spLocks/>
              </p:cNvSpPr>
              <p:nvPr userDrawn="1"/>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sp useBgFill="1">
        <p:nvSpPr>
          <p:cNvPr id="48" name="Blink Block"/>
          <p:cNvSpPr/>
          <p:nvPr userDrawn="1"/>
        </p:nvSpPr>
        <p:spPr bwMode="black">
          <a:xfrm>
            <a:off x="8116803" y="3750229"/>
            <a:ext cx="332142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solidFill>
                <a:srgbClr val="FFFFFF"/>
              </a:solidFill>
            </a:endParaRPr>
          </a:p>
        </p:txBody>
      </p:sp>
      <p:sp useBgFill="1">
        <p:nvSpPr>
          <p:cNvPr id="49" name="Blink Block"/>
          <p:cNvSpPr/>
          <p:nvPr userDrawn="1"/>
        </p:nvSpPr>
        <p:spPr bwMode="black">
          <a:xfrm>
            <a:off x="8116803" y="3750229"/>
            <a:ext cx="332142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solidFill>
                <a:srgbClr val="FFFFFF"/>
              </a:solidFill>
            </a:endParaRPr>
          </a:p>
        </p:txBody>
      </p:sp>
      <p:grpSp>
        <p:nvGrpSpPr>
          <p:cNvPr id="50" name="Yellow Arrow 2"/>
          <p:cNvGrpSpPr/>
          <p:nvPr userDrawn="1"/>
        </p:nvGrpSpPr>
        <p:grpSpPr bwMode="black">
          <a:xfrm>
            <a:off x="8426265" y="5186515"/>
            <a:ext cx="1601757" cy="389151"/>
            <a:chOff x="8730417" y="1481563"/>
            <a:chExt cx="1602175" cy="389150"/>
          </a:xfrm>
        </p:grpSpPr>
        <p:sp>
          <p:nvSpPr>
            <p:cNvPr id="51" name="Freeform 9"/>
            <p:cNvSpPr>
              <a:spLocks noEditPoints="1"/>
            </p:cNvSpPr>
            <p:nvPr userDrawn="1"/>
          </p:nvSpPr>
          <p:spPr bwMode="black">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2" name="Freeform 10"/>
            <p:cNvSpPr>
              <a:spLocks noEditPoints="1"/>
            </p:cNvSpPr>
            <p:nvPr userDrawn="1"/>
          </p:nvSpPr>
          <p:spPr bwMode="black">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3" name="Freeform 11"/>
            <p:cNvSpPr>
              <a:spLocks noEditPoints="1"/>
            </p:cNvSpPr>
            <p:nvPr userDrawn="1"/>
          </p:nvSpPr>
          <p:spPr bwMode="black">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54" name="Combined White Arrows"/>
          <p:cNvGrpSpPr/>
          <p:nvPr userDrawn="1"/>
        </p:nvGrpSpPr>
        <p:grpSpPr bwMode="black">
          <a:xfrm>
            <a:off x="8274670" y="4901344"/>
            <a:ext cx="1997818" cy="973653"/>
            <a:chOff x="8578788" y="1196393"/>
            <a:chExt cx="1998338" cy="973653"/>
          </a:xfrm>
        </p:grpSpPr>
        <p:grpSp>
          <p:nvGrpSpPr>
            <p:cNvPr id="55" name="Big White Arrow"/>
            <p:cNvGrpSpPr/>
            <p:nvPr userDrawn="1"/>
          </p:nvGrpSpPr>
          <p:grpSpPr bwMode="black">
            <a:xfrm>
              <a:off x="8578788" y="1196393"/>
              <a:ext cx="1998338" cy="386520"/>
              <a:chOff x="8578788" y="1227389"/>
              <a:chExt cx="1998338" cy="386520"/>
            </a:xfrm>
          </p:grpSpPr>
          <p:sp>
            <p:nvSpPr>
              <p:cNvPr id="60" name="Freeform 6"/>
              <p:cNvSpPr>
                <a:spLocks noEditPoints="1"/>
              </p:cNvSpPr>
              <p:nvPr userDrawn="1"/>
            </p:nvSpPr>
            <p:spPr bwMode="black">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7"/>
              <p:cNvSpPr>
                <a:spLocks noEditPoints="1"/>
              </p:cNvSpPr>
              <p:nvPr userDrawn="1"/>
            </p:nvSpPr>
            <p:spPr bwMode="black">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8"/>
              <p:cNvSpPr>
                <a:spLocks noEditPoints="1"/>
              </p:cNvSpPr>
              <p:nvPr userDrawn="1"/>
            </p:nvSpPr>
            <p:spPr bwMode="black">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56" name="Small White Arrow"/>
            <p:cNvGrpSpPr/>
            <p:nvPr userDrawn="1"/>
          </p:nvGrpSpPr>
          <p:grpSpPr bwMode="black">
            <a:xfrm>
              <a:off x="9024032" y="1780020"/>
              <a:ext cx="1054386" cy="390026"/>
              <a:chOff x="9024032" y="1756773"/>
              <a:chExt cx="1054386" cy="390026"/>
            </a:xfrm>
          </p:grpSpPr>
          <p:sp>
            <p:nvSpPr>
              <p:cNvPr id="57" name="Freeform 12"/>
              <p:cNvSpPr>
                <a:spLocks noEditPoints="1"/>
              </p:cNvSpPr>
              <p:nvPr userDrawn="1"/>
            </p:nvSpPr>
            <p:spPr bwMode="black">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3"/>
              <p:cNvSpPr>
                <a:spLocks noEditPoints="1"/>
              </p:cNvSpPr>
              <p:nvPr userDrawn="1"/>
            </p:nvSpPr>
            <p:spPr bwMode="black">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4"/>
              <p:cNvSpPr>
                <a:spLocks noEditPoints="1"/>
              </p:cNvSpPr>
              <p:nvPr userDrawn="1"/>
            </p:nvSpPr>
            <p:spPr bwMode="black">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63" name="spaceman"/>
          <p:cNvGrpSpPr/>
          <p:nvPr userDrawn="1"/>
        </p:nvGrpSpPr>
        <p:grpSpPr bwMode="black">
          <a:xfrm rot="21402827">
            <a:off x="10758490" y="3979772"/>
            <a:ext cx="977179" cy="1700309"/>
            <a:chOff x="10831129" y="421994"/>
            <a:chExt cx="977433" cy="1700309"/>
          </a:xfrm>
        </p:grpSpPr>
        <p:sp>
          <p:nvSpPr>
            <p:cNvPr id="64" name="Freeform 21"/>
            <p:cNvSpPr>
              <a:spLocks/>
            </p:cNvSpPr>
            <p:nvPr userDrawn="1"/>
          </p:nvSpPr>
          <p:spPr bwMode="black">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5" name="Freeform 22"/>
            <p:cNvSpPr>
              <a:spLocks/>
            </p:cNvSpPr>
            <p:nvPr userDrawn="1"/>
          </p:nvSpPr>
          <p:spPr bwMode="black">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6" name="Freeform 19"/>
            <p:cNvSpPr>
              <a:spLocks noEditPoints="1"/>
            </p:cNvSpPr>
            <p:nvPr userDrawn="1"/>
          </p:nvSpPr>
          <p:spPr bwMode="black">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7" name="Freeform 20"/>
            <p:cNvSpPr>
              <a:spLocks noEditPoints="1"/>
            </p:cNvSpPr>
            <p:nvPr userDrawn="1"/>
          </p:nvSpPr>
          <p:spPr bwMode="black">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68" name="Straight Connector 67"/>
          <p:cNvCxnSpPr/>
          <p:nvPr userDrawn="1"/>
        </p:nvCxnSpPr>
        <p:spPr bwMode="black">
          <a:xfrm flipV="1">
            <a:off x="8812576" y="5312232"/>
            <a:ext cx="213037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9" name="Group 68"/>
          <p:cNvGrpSpPr/>
          <p:nvPr userDrawn="1"/>
        </p:nvGrpSpPr>
        <p:grpSpPr bwMode="black">
          <a:xfrm>
            <a:off x="383153" y="1567585"/>
            <a:ext cx="6802163" cy="1936643"/>
            <a:chOff x="383249" y="1567586"/>
            <a:chExt cx="6803935" cy="1936642"/>
          </a:xfrm>
        </p:grpSpPr>
        <p:cxnSp>
          <p:nvCxnSpPr>
            <p:cNvPr id="70" name="Straight Connector 69"/>
            <p:cNvCxnSpPr/>
            <p:nvPr userDrawn="1"/>
          </p:nvCxnSpPr>
          <p:spPr bwMode="black">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bwMode="black">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a:grpSpLocks noChangeAspect="1"/>
          </p:cNvGrpSpPr>
          <p:nvPr userDrawn="1"/>
        </p:nvGrpSpPr>
        <p:grpSpPr bwMode="black">
          <a:xfrm>
            <a:off x="391175" y="3809824"/>
            <a:ext cx="2095913" cy="457200"/>
            <a:chOff x="187326" y="5085556"/>
            <a:chExt cx="8393112" cy="1830388"/>
          </a:xfrm>
          <a:solidFill>
            <a:schemeClr val="bg1"/>
          </a:solidFill>
        </p:grpSpPr>
        <p:sp>
          <p:nvSpPr>
            <p:cNvPr id="73" name="Freeform 7"/>
            <p:cNvSpPr>
              <a:spLocks/>
            </p:cNvSpPr>
            <p:nvPr userDrawn="1"/>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4" name="Freeform 8"/>
            <p:cNvSpPr>
              <a:spLocks noEditPoints="1"/>
            </p:cNvSpPr>
            <p:nvPr userDrawn="1"/>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5" name="Freeform 9"/>
            <p:cNvSpPr>
              <a:spLocks/>
            </p:cNvSpPr>
            <p:nvPr userDrawn="1"/>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6" name="Freeform 10"/>
            <p:cNvSpPr>
              <a:spLocks/>
            </p:cNvSpPr>
            <p:nvPr userDrawn="1"/>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7" name="Freeform 11"/>
            <p:cNvSpPr>
              <a:spLocks noEditPoints="1"/>
            </p:cNvSpPr>
            <p:nvPr userDrawn="1"/>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8" name="Freeform 12"/>
            <p:cNvSpPr>
              <a:spLocks noEditPoints="1"/>
            </p:cNvSpPr>
            <p:nvPr userDrawn="1"/>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9" name="Freeform 13"/>
            <p:cNvSpPr>
              <a:spLocks/>
            </p:cNvSpPr>
            <p:nvPr userDrawn="1"/>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0" name="Freeform 14"/>
            <p:cNvSpPr>
              <a:spLocks noEditPoints="1"/>
            </p:cNvSpPr>
            <p:nvPr userDrawn="1"/>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2" name="Text Placeholder 81"/>
          <p:cNvSpPr>
            <a:spLocks noGrp="1"/>
          </p:cNvSpPr>
          <p:nvPr>
            <p:ph type="body" sz="quarter" idx="13" hasCustomPrompt="1"/>
          </p:nvPr>
        </p:nvSpPr>
        <p:spPr bwMode="black">
          <a:xfrm>
            <a:off x="390426" y="1724344"/>
            <a:ext cx="6794090" cy="1655763"/>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a:t>Click here to edit master</a:t>
            </a:r>
          </a:p>
        </p:txBody>
      </p:sp>
      <p:sp>
        <p:nvSpPr>
          <p:cNvPr id="81" name="Rectangle 80"/>
          <p:cNvSpPr/>
          <p:nvPr userDrawn="1"/>
        </p:nvSpPr>
        <p:spPr bwMode="white">
          <a:xfrm>
            <a:off x="11597243" y="6512491"/>
            <a:ext cx="27424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spTree>
    <p:extLst>
      <p:ext uri="{BB962C8B-B14F-4D97-AF65-F5344CB8AC3E}">
        <p14:creationId xmlns:p14="http://schemas.microsoft.com/office/powerpoint/2010/main" val="284905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6" presetClass="emph" presetSubtype="0" accel="100000" autoRev="1" fill="hold" nodeType="withEffect">
                                  <p:stCondLst>
                                    <p:cond delay="650"/>
                                  </p:stCondLst>
                                  <p:childTnLst>
                                    <p:animScale>
                                      <p:cBhvr>
                                        <p:cTn id="9" dur="500" fill="hold"/>
                                        <p:tgtEl>
                                          <p:spTgt spid="54"/>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750"/>
                                        <p:tgtEl>
                                          <p:spTgt spid="50"/>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800" fill="hold"/>
                                        <p:tgtEl>
                                          <p:spTgt spid="50"/>
                                        </p:tgtEl>
                                        <p:attrNameLst>
                                          <p:attrName>ppt_x</p:attrName>
                                        </p:attrNameLst>
                                      </p:cBhvr>
                                      <p:tavLst>
                                        <p:tav tm="0">
                                          <p:val>
                                            <p:strVal val="0-#ppt_w/2"/>
                                          </p:val>
                                        </p:tav>
                                        <p:tav tm="100000">
                                          <p:val>
                                            <p:strVal val="#ppt_x"/>
                                          </p:val>
                                        </p:tav>
                                      </p:tavLst>
                                    </p:anim>
                                    <p:anim calcmode="lin" valueType="num">
                                      <p:cBhvr additive="base">
                                        <p:cTn id="16" dur="800" fill="hold"/>
                                        <p:tgtEl>
                                          <p:spTgt spid="50"/>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22" presetClass="entr" presetSubtype="1"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35" presetClass="entr" presetSubtype="0" fill="hold" nodeType="withEffect">
                                  <p:stCondLst>
                                    <p:cond delay="10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0"/>
                                        <p:tgtEl>
                                          <p:spTgt spid="36"/>
                                        </p:tgtEl>
                                      </p:cBhvr>
                                    </p:animEffect>
                                    <p:anim calcmode="lin" valueType="num">
                                      <p:cBhvr>
                                        <p:cTn id="29" dur="2000" fill="hold"/>
                                        <p:tgtEl>
                                          <p:spTgt spid="36"/>
                                        </p:tgtEl>
                                        <p:attrNameLst>
                                          <p:attrName>style.rotation</p:attrName>
                                        </p:attrNameLst>
                                      </p:cBhvr>
                                      <p:tavLst>
                                        <p:tav tm="0">
                                          <p:val>
                                            <p:fltVal val="720"/>
                                          </p:val>
                                        </p:tav>
                                        <p:tav tm="100000">
                                          <p:val>
                                            <p:fltVal val="0"/>
                                          </p:val>
                                        </p:tav>
                                      </p:tavLst>
                                    </p:anim>
                                    <p:anim calcmode="lin" valueType="num">
                                      <p:cBhvr>
                                        <p:cTn id="30" dur="2000" fill="hold"/>
                                        <p:tgtEl>
                                          <p:spTgt spid="36"/>
                                        </p:tgtEl>
                                        <p:attrNameLst>
                                          <p:attrName>ppt_h</p:attrName>
                                        </p:attrNameLst>
                                      </p:cBhvr>
                                      <p:tavLst>
                                        <p:tav tm="0">
                                          <p:val>
                                            <p:fltVal val="0"/>
                                          </p:val>
                                        </p:tav>
                                        <p:tav tm="100000">
                                          <p:val>
                                            <p:strVal val="#ppt_h"/>
                                          </p:val>
                                        </p:tav>
                                      </p:tavLst>
                                    </p:anim>
                                    <p:anim calcmode="lin" valueType="num">
                                      <p:cBhvr>
                                        <p:cTn id="31" dur="2000" fill="hold"/>
                                        <p:tgtEl>
                                          <p:spTgt spid="36"/>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p:tgtEl>
                                          <p:spTgt spid="18"/>
                                        </p:tgtEl>
                                      </p:cBhvr>
                                    </p:animEffect>
                                  </p:childTnLst>
                                </p:cTn>
                              </p:par>
                              <p:par>
                                <p:cTn id="35" presetID="35"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000"/>
                                        <p:tgtEl>
                                          <p:spTgt spid="24"/>
                                        </p:tgtEl>
                                      </p:cBhvr>
                                    </p:animEffect>
                                    <p:anim calcmode="lin" valueType="num">
                                      <p:cBhvr>
                                        <p:cTn id="38" dur="2000" fill="hold"/>
                                        <p:tgtEl>
                                          <p:spTgt spid="24"/>
                                        </p:tgtEl>
                                        <p:attrNameLst>
                                          <p:attrName>style.rotation</p:attrName>
                                        </p:attrNameLst>
                                      </p:cBhvr>
                                      <p:tavLst>
                                        <p:tav tm="0">
                                          <p:val>
                                            <p:fltVal val="720"/>
                                          </p:val>
                                        </p:tav>
                                        <p:tav tm="100000">
                                          <p:val>
                                            <p:fltVal val="0"/>
                                          </p:val>
                                        </p:tav>
                                      </p:tavLst>
                                    </p:anim>
                                    <p:anim calcmode="lin" valueType="num">
                                      <p:cBhvr>
                                        <p:cTn id="39" dur="2000" fill="hold"/>
                                        <p:tgtEl>
                                          <p:spTgt spid="24"/>
                                        </p:tgtEl>
                                        <p:attrNameLst>
                                          <p:attrName>ppt_h</p:attrName>
                                        </p:attrNameLst>
                                      </p:cBhvr>
                                      <p:tavLst>
                                        <p:tav tm="0">
                                          <p:val>
                                            <p:fltVal val="0"/>
                                          </p:val>
                                        </p:tav>
                                        <p:tav tm="100000">
                                          <p:val>
                                            <p:strVal val="#ppt_h"/>
                                          </p:val>
                                        </p:tav>
                                      </p:tavLst>
                                    </p:anim>
                                    <p:anim calcmode="lin" valueType="num">
                                      <p:cBhvr>
                                        <p:cTn id="40" dur="2000" fill="hold"/>
                                        <p:tgtEl>
                                          <p:spTgt spid="24"/>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fmla="#ppt_w*sin(2.5*pi*$)">
                                          <p:val>
                                            <p:fltVal val="0"/>
                                          </p:val>
                                        </p:tav>
                                        <p:tav tm="100000">
                                          <p:val>
                                            <p:fltVal val="1"/>
                                          </p:val>
                                        </p:tav>
                                      </p:tavLst>
                                    </p:anim>
                                    <p:anim calcmode="lin" valueType="num">
                                      <p:cBhvr>
                                        <p:cTn id="50" dur="500" fill="hold"/>
                                        <p:tgtEl>
                                          <p:spTgt spid="14"/>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fltVal val="0"/>
                                          </p:val>
                                        </p:tav>
                                        <p:tav tm="100000">
                                          <p:val>
                                            <p:strVal val="#ppt_w"/>
                                          </p:val>
                                        </p:tav>
                                      </p:tavLst>
                                    </p:anim>
                                    <p:anim calcmode="lin" valueType="num">
                                      <p:cBhvr>
                                        <p:cTn id="54" dur="1000" fill="hold"/>
                                        <p:tgtEl>
                                          <p:spTgt spid="21"/>
                                        </p:tgtEl>
                                        <p:attrNameLst>
                                          <p:attrName>ppt_h</p:attrName>
                                        </p:attrNameLst>
                                      </p:cBhvr>
                                      <p:tavLst>
                                        <p:tav tm="0">
                                          <p:val>
                                            <p:fltVal val="0"/>
                                          </p:val>
                                        </p:tav>
                                        <p:tav tm="100000">
                                          <p:val>
                                            <p:strVal val="#ppt_h"/>
                                          </p:val>
                                        </p:tav>
                                      </p:tavLst>
                                    </p:anim>
                                    <p:anim calcmode="lin" valueType="num">
                                      <p:cBhvr>
                                        <p:cTn id="55" dur="1000" fill="hold"/>
                                        <p:tgtEl>
                                          <p:spTgt spid="21"/>
                                        </p:tgtEl>
                                        <p:attrNameLst>
                                          <p:attrName>style.rotation</p:attrName>
                                        </p:attrNameLst>
                                      </p:cBhvr>
                                      <p:tavLst>
                                        <p:tav tm="0">
                                          <p:val>
                                            <p:fltVal val="90"/>
                                          </p:val>
                                        </p:tav>
                                        <p:tav tm="100000">
                                          <p:val>
                                            <p:fltVal val="0"/>
                                          </p:val>
                                        </p:tav>
                                      </p:tavLst>
                                    </p:anim>
                                    <p:animEffect transition="in" filter="fade">
                                      <p:cBhvr>
                                        <p:cTn id="56" dur="1000"/>
                                        <p:tgtEl>
                                          <p:spTgt spid="21"/>
                                        </p:tgtEl>
                                      </p:cBhvr>
                                    </p:animEffect>
                                  </p:childTnLst>
                                </p:cTn>
                              </p:par>
                              <p:par>
                                <p:cTn id="57" presetID="31" presetClass="entr" presetSubtype="0" fill="hold" nodeType="withEffect">
                                  <p:stCondLst>
                                    <p:cond delay="23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49"/>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3"/>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3"/>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1000"/>
                                        <p:tgtEl>
                                          <p:spTgt spid="68"/>
                                        </p:tgtEl>
                                      </p:cBhvr>
                                    </p:animEffect>
                                  </p:childTnLst>
                                </p:cTn>
                              </p:par>
                              <p:par>
                                <p:cTn id="75" presetID="22" presetClass="entr" presetSubtype="8"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49"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grpSp>
        <p:nvGrpSpPr>
          <p:cNvPr id="7" name="Group 6"/>
          <p:cNvGrpSpPr/>
          <p:nvPr userDrawn="1"/>
        </p:nvGrpSpPr>
        <p:grpSpPr bwMode="black">
          <a:xfrm>
            <a:off x="381991" y="2460681"/>
            <a:ext cx="5530679" cy="1936643"/>
            <a:chOff x="6014633" y="3746243"/>
            <a:chExt cx="6608826" cy="1936642"/>
          </a:xfrm>
        </p:grpSpPr>
        <p:cxnSp>
          <p:nvCxnSpPr>
            <p:cNvPr id="8" name="Straight Connector 7"/>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AutoShape 4"/>
          <p:cNvSpPr>
            <a:spLocks noChangeAspect="1" noChangeArrowheads="1" noTextEdit="1"/>
          </p:cNvSpPr>
          <p:nvPr userDrawn="1"/>
        </p:nvSpPr>
        <p:spPr bwMode="black">
          <a:xfrm>
            <a:off x="8975087" y="508000"/>
            <a:ext cx="2866788"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1" name="Freeform 6"/>
          <p:cNvSpPr>
            <a:spLocks noChangeAspect="1" noEditPoints="1"/>
          </p:cNvSpPr>
          <p:nvPr userDrawn="1"/>
        </p:nvSpPr>
        <p:spPr bwMode="black">
          <a:xfrm>
            <a:off x="9958521" y="1764312"/>
            <a:ext cx="513538"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2" name="Freeform 7"/>
          <p:cNvSpPr>
            <a:spLocks noChangeAspect="1" noEditPoints="1"/>
          </p:cNvSpPr>
          <p:nvPr userDrawn="1"/>
        </p:nvSpPr>
        <p:spPr bwMode="black">
          <a:xfrm>
            <a:off x="9517142" y="1088353"/>
            <a:ext cx="562448"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3" name="Freeform 8"/>
          <p:cNvSpPr>
            <a:spLocks noChangeAspect="1" noEditPoints="1"/>
          </p:cNvSpPr>
          <p:nvPr userDrawn="1"/>
        </p:nvSpPr>
        <p:spPr bwMode="black">
          <a:xfrm>
            <a:off x="9213641" y="702516"/>
            <a:ext cx="513538"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4" name="Freeform 9"/>
          <p:cNvSpPr>
            <a:spLocks noChangeAspect="1"/>
          </p:cNvSpPr>
          <p:nvPr userDrawn="1"/>
        </p:nvSpPr>
        <p:spPr bwMode="black">
          <a:xfrm>
            <a:off x="9857208" y="509892"/>
            <a:ext cx="443939"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5" name="Freeform 10"/>
          <p:cNvSpPr>
            <a:spLocks noChangeAspect="1"/>
          </p:cNvSpPr>
          <p:nvPr userDrawn="1"/>
        </p:nvSpPr>
        <p:spPr bwMode="black">
          <a:xfrm>
            <a:off x="8993723" y="1438376"/>
            <a:ext cx="588785"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6" name="Freeform 11"/>
          <p:cNvSpPr>
            <a:spLocks noChangeAspect="1" noEditPoints="1"/>
          </p:cNvSpPr>
          <p:nvPr userDrawn="1"/>
        </p:nvSpPr>
        <p:spPr bwMode="black">
          <a:xfrm>
            <a:off x="10192388" y="991761"/>
            <a:ext cx="502253"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7" name="Freeform 12"/>
          <p:cNvSpPr>
            <a:spLocks noChangeAspect="1"/>
          </p:cNvSpPr>
          <p:nvPr userDrawn="1"/>
        </p:nvSpPr>
        <p:spPr bwMode="black">
          <a:xfrm>
            <a:off x="10332669" y="1794039"/>
            <a:ext cx="406317"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8" name="Freeform 13"/>
          <p:cNvSpPr>
            <a:spLocks noChangeAspect="1" noEditPoints="1"/>
          </p:cNvSpPr>
          <p:nvPr userDrawn="1"/>
        </p:nvSpPr>
        <p:spPr bwMode="black">
          <a:xfrm>
            <a:off x="10077467" y="1475233"/>
            <a:ext cx="1732490"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0" name="Text Placeholder 19"/>
          <p:cNvSpPr>
            <a:spLocks noGrp="1"/>
          </p:cNvSpPr>
          <p:nvPr>
            <p:ph type="body" sz="quarter" idx="10" hasCustomPrompt="1"/>
          </p:nvPr>
        </p:nvSpPr>
        <p:spPr>
          <a:xfrm>
            <a:off x="382490" y="2644775"/>
            <a:ext cx="5529410" cy="1638300"/>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a:t>Click here to segue slide</a:t>
            </a:r>
          </a:p>
        </p:txBody>
      </p:sp>
    </p:spTree>
    <p:extLst>
      <p:ext uri="{BB962C8B-B14F-4D97-AF65-F5344CB8AC3E}">
        <p14:creationId xmlns:p14="http://schemas.microsoft.com/office/powerpoint/2010/main" val="76766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p>
            <a:r>
              <a:rPr lang="en-US"/>
              <a:t>Click to edit Master title style</a:t>
            </a:r>
            <a:endParaRPr lang="en-US" dirty="0"/>
          </a:p>
        </p:txBody>
      </p:sp>
      <p:cxnSp>
        <p:nvCxnSpPr>
          <p:cNvPr id="10" name="Straight Connector 9"/>
          <p:cNvCxnSpPr/>
          <p:nvPr userDrawn="1"/>
        </p:nvCxnSpPr>
        <p:spPr>
          <a:xfrm>
            <a:off x="370171" y="504825"/>
            <a:ext cx="11445307"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65998" y="1228725"/>
            <a:ext cx="11427023" cy="347472"/>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
        <p:nvSpPr>
          <p:cNvPr id="6" name="Text Placeholder 5"/>
          <p:cNvSpPr>
            <a:spLocks noGrp="1"/>
          </p:cNvSpPr>
          <p:nvPr>
            <p:ph type="body" sz="quarter" idx="15"/>
          </p:nvPr>
        </p:nvSpPr>
        <p:spPr>
          <a:xfrm>
            <a:off x="365665" y="1965960"/>
            <a:ext cx="11427023" cy="4261104"/>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9814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p>
            <a:r>
              <a:rPr lang="en-US"/>
              <a:t>Click to edit Master title style</a:t>
            </a:r>
            <a:endParaRPr lang="en-US" dirty="0"/>
          </a:p>
        </p:txBody>
      </p:sp>
      <p:cxnSp>
        <p:nvCxnSpPr>
          <p:cNvPr id="10" name="Straight Connector 9"/>
          <p:cNvCxnSpPr/>
          <p:nvPr userDrawn="1"/>
        </p:nvCxnSpPr>
        <p:spPr>
          <a:xfrm>
            <a:off x="370171" y="504825"/>
            <a:ext cx="11445307"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Text Placeholder 11"/>
          <p:cNvSpPr>
            <a:spLocks noGrp="1"/>
          </p:cNvSpPr>
          <p:nvPr>
            <p:ph type="body" sz="quarter" idx="13"/>
          </p:nvPr>
        </p:nvSpPr>
        <p:spPr>
          <a:xfrm>
            <a:off x="366618" y="1228725"/>
            <a:ext cx="11427023" cy="347472"/>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76060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dient_Title and Content Layou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9" name="Text Placeholder 2"/>
          <p:cNvSpPr>
            <a:spLocks noGrp="1"/>
          </p:cNvSpPr>
          <p:nvPr>
            <p:ph idx="1" hasCustomPrompt="1"/>
          </p:nvPr>
        </p:nvSpPr>
        <p:spPr>
          <a:xfrm>
            <a:off x="365998" y="1967887"/>
            <a:ext cx="11427023" cy="4269015"/>
          </a:xfrm>
          <a:prstGeom prst="rect">
            <a:avLst/>
          </a:prstGeom>
        </p:spPr>
        <p:txBody>
          <a:bodyPr vert="horz" lIns="91420" tIns="45711" rIns="91420" bIns="45711" rtlCol="0">
            <a:noAutofit/>
          </a:bodyPr>
          <a:lstStyle>
            <a:lvl1pPr marL="347394" indent="-347394">
              <a:buClr>
                <a:schemeClr val="accent5"/>
              </a:buClr>
              <a:buFont typeface="Arial" panose="020B0604020202020204" pitchFamily="34" charset="0"/>
              <a:buChar char="•"/>
              <a:defRPr sz="2400">
                <a:solidFill>
                  <a:schemeClr val="bg1"/>
                </a:solidFill>
                <a:latin typeface="Qualcomm Office Regular" panose="020B0503030202060203" pitchFamily="34" charset="0"/>
              </a:defRPr>
            </a:lvl1pPr>
            <a:lvl2pPr marL="742783"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2000" kern="1200" dirty="0" smtClean="0">
                <a:solidFill>
                  <a:schemeClr val="bg1"/>
                </a:solidFill>
                <a:latin typeface="Qualcomm Office Regular" panose="020B0503030202060203" pitchFamily="34" charset="0"/>
                <a:ea typeface="+mn-ea"/>
                <a:cs typeface="+mn-cs"/>
              </a:defRPr>
            </a:lvl2pPr>
            <a:lvl3pPr marL="1199881"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900" kern="1200" dirty="0" smtClean="0">
                <a:solidFill>
                  <a:schemeClr val="bg1"/>
                </a:solidFill>
                <a:latin typeface="Qualcomm Office Regular" panose="020B0503030202060203" pitchFamily="34" charset="0"/>
                <a:ea typeface="+mn-ea"/>
                <a:cs typeface="+mn-cs"/>
              </a:defRPr>
            </a:lvl3pPr>
            <a:lvl4pPr marL="1656978"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600" kern="1200" dirty="0" smtClean="0">
                <a:solidFill>
                  <a:schemeClr val="bg1"/>
                </a:solidFill>
                <a:latin typeface="Qualcomm Office Regular" panose="020B0503030202060203" pitchFamily="34" charset="0"/>
                <a:ea typeface="+mn-ea"/>
                <a:cs typeface="+mn-cs"/>
              </a:defRPr>
            </a:lvl4pPr>
            <a:lvl5pPr marL="2114077" indent="-285687">
              <a:buFont typeface="Arial" panose="020B0604020202020204" pitchFamily="34" charset="0"/>
              <a:buChar char="•"/>
              <a:defRPr>
                <a:solidFill>
                  <a:schemeClr val="bg1"/>
                </a:solidFill>
                <a:latin typeface="Qualcomm Office Regular" panose="020B050303020206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618" y="1228725"/>
            <a:ext cx="11427023" cy="347472"/>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60084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radient_Title slide with no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618" y="1228725"/>
            <a:ext cx="11427023" cy="347472"/>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396321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 Big Statement Slide">
    <p:spTree>
      <p:nvGrpSpPr>
        <p:cNvPr id="1" name=""/>
        <p:cNvGrpSpPr/>
        <p:nvPr/>
      </p:nvGrpSpPr>
      <p:grpSpPr>
        <a:xfrm>
          <a:off x="0" y="0"/>
          <a:ext cx="0" cy="0"/>
          <a:chOff x="0" y="0"/>
          <a:chExt cx="0" cy="0"/>
        </a:xfrm>
      </p:grpSpPr>
      <p:cxnSp>
        <p:nvCxnSpPr>
          <p:cNvPr id="10" name="Straight Connector 9"/>
          <p:cNvCxnSpPr/>
          <p:nvPr userDrawn="1"/>
        </p:nvCxnSpPr>
        <p:spPr bwMode="black">
          <a:xfrm>
            <a:off x="1561766" y="4739215"/>
            <a:ext cx="906212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263" y="513433"/>
            <a:ext cx="760657"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12" name="Group 11"/>
          <p:cNvGrpSpPr/>
          <p:nvPr userDrawn="1"/>
        </p:nvGrpSpPr>
        <p:grpSpPr>
          <a:xfrm rot="11318852">
            <a:off x="9560871" y="4923304"/>
            <a:ext cx="1309654"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5" name="Oval 14"/>
          <p:cNvSpPr/>
          <p:nvPr userDrawn="1"/>
        </p:nvSpPr>
        <p:spPr bwMode="auto">
          <a:xfrm>
            <a:off x="9686737" y="5072703"/>
            <a:ext cx="1005674"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16" name="Group 15"/>
          <p:cNvGrpSpPr/>
          <p:nvPr userDrawn="1"/>
        </p:nvGrpSpPr>
        <p:grpSpPr bwMode="black">
          <a:xfrm>
            <a:off x="9978890" y="5364933"/>
            <a:ext cx="42137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 name="Group 24"/>
          <p:cNvGrpSpPr/>
          <p:nvPr userDrawn="1"/>
        </p:nvGrpSpPr>
        <p:grpSpPr>
          <a:xfrm rot="5694621">
            <a:off x="10936842" y="4887768"/>
            <a:ext cx="982496" cy="779213"/>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 name="Oval 27"/>
          <p:cNvSpPr/>
          <p:nvPr userDrawn="1"/>
        </p:nvSpPr>
        <p:spPr bwMode="auto">
          <a:xfrm rot="15975769">
            <a:off x="11151476" y="4913313"/>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29" name="Group 28"/>
          <p:cNvGrpSpPr/>
          <p:nvPr userDrawn="1"/>
        </p:nvGrpSpPr>
        <p:grpSpPr bwMode="black">
          <a:xfrm rot="15975769">
            <a:off x="11370648" y="5132425"/>
            <a:ext cx="316111" cy="316030"/>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8" name="Group 37"/>
          <p:cNvGrpSpPr/>
          <p:nvPr userDrawn="1"/>
        </p:nvGrpSpPr>
        <p:grpSpPr>
          <a:xfrm rot="11195837">
            <a:off x="10557487" y="4415533"/>
            <a:ext cx="589345"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1" name="Oval 40"/>
          <p:cNvSpPr/>
          <p:nvPr userDrawn="1"/>
        </p:nvSpPr>
        <p:spPr bwMode="auto">
          <a:xfrm rot="2463011">
            <a:off x="10624274" y="4483604"/>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42" name="Group 41"/>
          <p:cNvGrpSpPr/>
          <p:nvPr userDrawn="1"/>
        </p:nvGrpSpPr>
        <p:grpSpPr bwMode="black">
          <a:xfrm rot="2463011">
            <a:off x="10755744" y="4615103"/>
            <a:ext cx="18961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53" name="Text Placeholder 52"/>
          <p:cNvSpPr>
            <a:spLocks noGrp="1"/>
          </p:cNvSpPr>
          <p:nvPr>
            <p:ph type="body" sz="quarter" idx="13" hasCustomPrompt="1"/>
          </p:nvPr>
        </p:nvSpPr>
        <p:spPr>
          <a:xfrm>
            <a:off x="1572129" y="3265717"/>
            <a:ext cx="9059344" cy="1426464"/>
          </a:xfrm>
        </p:spPr>
        <p:txBody>
          <a:bodyPr anchor="ctr">
            <a:normAutofit/>
          </a:bodyPr>
          <a:lstStyle>
            <a:lvl1pPr marL="0" indent="0" algn="ctr">
              <a:buFontTx/>
              <a:buNone/>
              <a:defRPr sz="5500" baseline="0">
                <a:solidFill>
                  <a:schemeClr val="tx1">
                    <a:lumMod val="65000"/>
                    <a:lumOff val="35000"/>
                  </a:schemeClr>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281117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radient Big Statement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cxnSp>
        <p:nvCxnSpPr>
          <p:cNvPr id="10" name="Straight Connector 9"/>
          <p:cNvCxnSpPr/>
          <p:nvPr userDrawn="1"/>
        </p:nvCxnSpPr>
        <p:spPr bwMode="black">
          <a:xfrm>
            <a:off x="1561766" y="4739215"/>
            <a:ext cx="90621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263" y="513433"/>
            <a:ext cx="760657"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12" name="Group 11"/>
          <p:cNvGrpSpPr/>
          <p:nvPr userDrawn="1"/>
        </p:nvGrpSpPr>
        <p:grpSpPr>
          <a:xfrm rot="11318852">
            <a:off x="9560871" y="4923304"/>
            <a:ext cx="1309654"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5" name="Oval 14"/>
          <p:cNvSpPr/>
          <p:nvPr userDrawn="1"/>
        </p:nvSpPr>
        <p:spPr bwMode="auto">
          <a:xfrm>
            <a:off x="9686737" y="5072703"/>
            <a:ext cx="1005674"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16" name="Group 15"/>
          <p:cNvGrpSpPr/>
          <p:nvPr userDrawn="1"/>
        </p:nvGrpSpPr>
        <p:grpSpPr bwMode="black">
          <a:xfrm>
            <a:off x="9978890" y="5364933"/>
            <a:ext cx="42137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 name="Group 24"/>
          <p:cNvGrpSpPr/>
          <p:nvPr userDrawn="1"/>
        </p:nvGrpSpPr>
        <p:grpSpPr>
          <a:xfrm rot="5694621">
            <a:off x="10936842" y="4887768"/>
            <a:ext cx="982496" cy="779213"/>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 name="Oval 27"/>
          <p:cNvSpPr/>
          <p:nvPr userDrawn="1"/>
        </p:nvSpPr>
        <p:spPr bwMode="auto">
          <a:xfrm rot="15975769">
            <a:off x="11151476" y="4913313"/>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29" name="Group 28"/>
          <p:cNvGrpSpPr/>
          <p:nvPr userDrawn="1"/>
        </p:nvGrpSpPr>
        <p:grpSpPr bwMode="black">
          <a:xfrm rot="15975769">
            <a:off x="11370648" y="5132425"/>
            <a:ext cx="316111" cy="316030"/>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8" name="Group 37"/>
          <p:cNvGrpSpPr/>
          <p:nvPr userDrawn="1"/>
        </p:nvGrpSpPr>
        <p:grpSpPr>
          <a:xfrm rot="11195837">
            <a:off x="10557487" y="4415533"/>
            <a:ext cx="589345"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1" name="Oval 40"/>
          <p:cNvSpPr/>
          <p:nvPr userDrawn="1"/>
        </p:nvSpPr>
        <p:spPr bwMode="auto">
          <a:xfrm rot="2463011">
            <a:off x="10624274" y="4483604"/>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42" name="Group 41"/>
          <p:cNvGrpSpPr/>
          <p:nvPr userDrawn="1"/>
        </p:nvGrpSpPr>
        <p:grpSpPr bwMode="black">
          <a:xfrm rot="2463011">
            <a:off x="10755744" y="4615103"/>
            <a:ext cx="18961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53" name="Text Placeholder 52"/>
          <p:cNvSpPr>
            <a:spLocks noGrp="1"/>
          </p:cNvSpPr>
          <p:nvPr>
            <p:ph type="body" sz="quarter" idx="13" hasCustomPrompt="1"/>
          </p:nvPr>
        </p:nvSpPr>
        <p:spPr>
          <a:xfrm>
            <a:off x="1572129" y="3265717"/>
            <a:ext cx="9059344" cy="1426464"/>
          </a:xfrm>
        </p:spPr>
        <p:txBody>
          <a:bodyPr anchor="ctr">
            <a:normAutofit/>
          </a:bodyPr>
          <a:lstStyle>
            <a:lvl1pPr marL="0" indent="0" algn="ctr">
              <a:buFontTx/>
              <a:buNone/>
              <a:defRPr sz="5500" baseline="0">
                <a:solidFill>
                  <a:schemeClr val="bg1"/>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158463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 Quote Layout">
    <p:spTree>
      <p:nvGrpSpPr>
        <p:cNvPr id="1" name=""/>
        <p:cNvGrpSpPr/>
        <p:nvPr/>
      </p:nvGrpSpPr>
      <p:grpSpPr>
        <a:xfrm>
          <a:off x="0" y="0"/>
          <a:ext cx="0" cy="0"/>
          <a:chOff x="0" y="0"/>
          <a:chExt cx="0" cy="0"/>
        </a:xfrm>
      </p:grpSpPr>
      <p:cxnSp>
        <p:nvCxnSpPr>
          <p:cNvPr id="6" name="Straight Connector 5"/>
          <p:cNvCxnSpPr/>
          <p:nvPr userDrawn="1"/>
        </p:nvCxnSpPr>
        <p:spPr bwMode="black">
          <a:xfrm>
            <a:off x="1571749" y="4901708"/>
            <a:ext cx="906212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rot="5694621">
            <a:off x="9966024" y="5228582"/>
            <a:ext cx="982496" cy="779213"/>
            <a:chOff x="6861175" y="3414713"/>
            <a:chExt cx="3033713" cy="2406650"/>
          </a:xfrm>
          <a:solidFill>
            <a:schemeClr val="accent2"/>
          </a:solidFill>
        </p:grpSpPr>
        <p:sp>
          <p:nvSpPr>
            <p:cNvPr id="8"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9"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0" name="Oval 9"/>
          <p:cNvSpPr/>
          <p:nvPr userDrawn="1"/>
        </p:nvSpPr>
        <p:spPr bwMode="auto">
          <a:xfrm rot="15975769">
            <a:off x="10180657" y="5254129"/>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11" name="Group 10"/>
          <p:cNvGrpSpPr/>
          <p:nvPr userDrawn="1"/>
        </p:nvGrpSpPr>
        <p:grpSpPr bwMode="black">
          <a:xfrm rot="15975769">
            <a:off x="10399830" y="5473240"/>
            <a:ext cx="316111" cy="316030"/>
            <a:chOff x="9760937" y="5831681"/>
            <a:chExt cx="421482" cy="421483"/>
          </a:xfrm>
          <a:solidFill>
            <a:schemeClr val="accent5"/>
          </a:solidFill>
        </p:grpSpPr>
        <p:sp>
          <p:nvSpPr>
            <p:cNvPr id="12"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 name="Group 19"/>
          <p:cNvGrpSpPr/>
          <p:nvPr userDrawn="1"/>
        </p:nvGrpSpPr>
        <p:grpSpPr>
          <a:xfrm rot="11195837">
            <a:off x="10572979" y="4586013"/>
            <a:ext cx="589345" cy="467651"/>
            <a:chOff x="6861175" y="3414713"/>
            <a:chExt cx="3033713" cy="2406650"/>
          </a:xfrm>
          <a:solidFill>
            <a:schemeClr val="accent2"/>
          </a:solidFill>
        </p:grpSpPr>
        <p:sp>
          <p:nvSpPr>
            <p:cNvPr id="2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Oval 22"/>
          <p:cNvSpPr/>
          <p:nvPr userDrawn="1"/>
        </p:nvSpPr>
        <p:spPr bwMode="auto">
          <a:xfrm rot="2463011">
            <a:off x="10639767" y="4654082"/>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24" name="Group 23"/>
          <p:cNvGrpSpPr/>
          <p:nvPr userDrawn="1"/>
        </p:nvGrpSpPr>
        <p:grpSpPr bwMode="black">
          <a:xfrm rot="2463011">
            <a:off x="10771236" y="4785583"/>
            <a:ext cx="189617" cy="189668"/>
            <a:chOff x="9760937" y="5831681"/>
            <a:chExt cx="421482" cy="421483"/>
          </a:xfrm>
          <a:solidFill>
            <a:schemeClr val="accent5"/>
          </a:solidFill>
        </p:grpSpPr>
        <p:sp>
          <p:nvSpPr>
            <p:cNvPr id="2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5" name="Text Placeholder 34"/>
          <p:cNvSpPr>
            <a:spLocks noGrp="1"/>
          </p:cNvSpPr>
          <p:nvPr>
            <p:ph type="body" sz="quarter" idx="13" hasCustomPrompt="1"/>
          </p:nvPr>
        </p:nvSpPr>
        <p:spPr>
          <a:xfrm>
            <a:off x="1571745" y="4233062"/>
            <a:ext cx="9233035" cy="618631"/>
          </a:xfrm>
        </p:spPr>
        <p:txBody>
          <a:bodyPr anchor="ctr"/>
          <a:lstStyle>
            <a:lvl1pPr marL="0" indent="0">
              <a:buFontTx/>
              <a:buNone/>
              <a:defRPr sz="3600">
                <a:solidFill>
                  <a:schemeClr val="tx1">
                    <a:lumMod val="65000"/>
                    <a:lumOff val="35000"/>
                  </a:schemeClr>
                </a:solidFill>
                <a:latin typeface="Qualcomm Office Light" panose="020B0303030202060203" pitchFamily="34" charset="0"/>
              </a:defRPr>
            </a:lvl1pPr>
          </a:lstStyle>
          <a:p>
            <a:pPr lvl="0"/>
            <a:r>
              <a:rPr lang="en-US" dirty="0"/>
              <a:t>“Click to edit quote slide”</a:t>
            </a:r>
          </a:p>
        </p:txBody>
      </p:sp>
      <p:sp>
        <p:nvSpPr>
          <p:cNvPr id="37" name="Text Placeholder 36"/>
          <p:cNvSpPr>
            <a:spLocks noGrp="1"/>
          </p:cNvSpPr>
          <p:nvPr>
            <p:ph type="body" sz="quarter" idx="14" hasCustomPrompt="1"/>
          </p:nvPr>
        </p:nvSpPr>
        <p:spPr>
          <a:xfrm>
            <a:off x="1723690" y="4941840"/>
            <a:ext cx="9132477" cy="338328"/>
          </a:xfrm>
        </p:spPr>
        <p:txBody>
          <a:bodyPr anchor="ctr"/>
          <a:lstStyle>
            <a:lvl1pPr marL="0" indent="0">
              <a:buFontTx/>
              <a:buNone/>
              <a:defRPr sz="2000" baseline="0">
                <a:solidFill>
                  <a:schemeClr val="bg2"/>
                </a:solidFill>
              </a:defRPr>
            </a:lvl1pPr>
            <a:lvl5pPr>
              <a:defRPr/>
            </a:lvl5pPr>
          </a:lstStyle>
          <a:p>
            <a:pPr lvl="0"/>
            <a:r>
              <a:rPr lang="en-US" dirty="0"/>
              <a:t>Click to edit Master subtitle style</a:t>
            </a:r>
          </a:p>
        </p:txBody>
      </p:sp>
    </p:spTree>
    <p:extLst>
      <p:ext uri="{BB962C8B-B14F-4D97-AF65-F5344CB8AC3E}">
        <p14:creationId xmlns:p14="http://schemas.microsoft.com/office/powerpoint/2010/main" val="3213485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9" presetClass="entr" presetSubtype="0" decel="10000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 calcmode="lin" valueType="num">
                                      <p:cBhvr>
                                        <p:cTn id="12" dur="500" fill="hold"/>
                                        <p:tgtEl>
                                          <p:spTgt spid="24"/>
                                        </p:tgtEl>
                                        <p:attrNameLst>
                                          <p:attrName>style.rotation</p:attrName>
                                        </p:attrNameLst>
                                      </p:cBhvr>
                                      <p:tavLst>
                                        <p:tav tm="0">
                                          <p:val>
                                            <p:fltVal val="360"/>
                                          </p:val>
                                        </p:tav>
                                        <p:tav tm="100000">
                                          <p:val>
                                            <p:fltVal val="0"/>
                                          </p:val>
                                        </p:tav>
                                      </p:tavLst>
                                    </p:anim>
                                    <p:animEffect transition="in" filter="fade">
                                      <p:cBhvr>
                                        <p:cTn id="13" dur="500"/>
                                        <p:tgtEl>
                                          <p:spTgt spid="24"/>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 calcmode="lin" valueType="num">
                                      <p:cBhvr>
                                        <p:cTn id="25" dur="500" fill="hold"/>
                                        <p:tgtEl>
                                          <p:spTgt spid="20"/>
                                        </p:tgtEl>
                                        <p:attrNameLst>
                                          <p:attrName>style.rotation</p:attrName>
                                        </p:attrNameLst>
                                      </p:cBhvr>
                                      <p:tavLst>
                                        <p:tav tm="0">
                                          <p:val>
                                            <p:fltVal val="360"/>
                                          </p:val>
                                        </p:tav>
                                        <p:tav tm="100000">
                                          <p:val>
                                            <p:fltVal val="0"/>
                                          </p:val>
                                        </p:tav>
                                      </p:tavLst>
                                    </p:anim>
                                    <p:animEffect transition="in" filter="fade">
                                      <p:cBhvr>
                                        <p:cTn id="26" dur="500"/>
                                        <p:tgtEl>
                                          <p:spTgt spid="20"/>
                                        </p:tgtEl>
                                      </p:cBhvr>
                                    </p:animEffect>
                                  </p:childTnLst>
                                </p:cTn>
                              </p:par>
                              <p:par>
                                <p:cTn id="27" presetID="49" presetClass="entr" presetSubtype="0" decel="100000" fill="hold" nodeType="withEffect">
                                  <p:stCondLst>
                                    <p:cond delay="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grpSp>
        <p:nvGrpSpPr>
          <p:cNvPr id="7" name="Group 6"/>
          <p:cNvGrpSpPr/>
          <p:nvPr userDrawn="1"/>
        </p:nvGrpSpPr>
        <p:grpSpPr bwMode="black">
          <a:xfrm>
            <a:off x="381991" y="2460681"/>
            <a:ext cx="5530679" cy="1936643"/>
            <a:chOff x="6014633" y="3746243"/>
            <a:chExt cx="6608826" cy="1936642"/>
          </a:xfrm>
        </p:grpSpPr>
        <p:cxnSp>
          <p:nvCxnSpPr>
            <p:cNvPr id="8" name="Straight Connector 7"/>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AutoShape 4"/>
          <p:cNvSpPr>
            <a:spLocks noChangeAspect="1" noChangeArrowheads="1" noTextEdit="1"/>
          </p:cNvSpPr>
          <p:nvPr userDrawn="1"/>
        </p:nvSpPr>
        <p:spPr bwMode="auto">
          <a:xfrm>
            <a:off x="8975087" y="508000"/>
            <a:ext cx="2866788"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1" name="Freeform 6"/>
          <p:cNvSpPr>
            <a:spLocks noChangeAspect="1" noEditPoints="1"/>
          </p:cNvSpPr>
          <p:nvPr userDrawn="1"/>
        </p:nvSpPr>
        <p:spPr bwMode="auto">
          <a:xfrm>
            <a:off x="9958521" y="1764312"/>
            <a:ext cx="513538"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2" name="Freeform 7"/>
          <p:cNvSpPr>
            <a:spLocks noChangeAspect="1" noEditPoints="1"/>
          </p:cNvSpPr>
          <p:nvPr userDrawn="1"/>
        </p:nvSpPr>
        <p:spPr bwMode="auto">
          <a:xfrm>
            <a:off x="9517142" y="1088353"/>
            <a:ext cx="562448"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3" name="Freeform 8"/>
          <p:cNvSpPr>
            <a:spLocks noChangeAspect="1" noEditPoints="1"/>
          </p:cNvSpPr>
          <p:nvPr userDrawn="1"/>
        </p:nvSpPr>
        <p:spPr bwMode="auto">
          <a:xfrm>
            <a:off x="9213641" y="702516"/>
            <a:ext cx="513538"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4" name="Freeform 9"/>
          <p:cNvSpPr>
            <a:spLocks noChangeAspect="1"/>
          </p:cNvSpPr>
          <p:nvPr userDrawn="1"/>
        </p:nvSpPr>
        <p:spPr bwMode="auto">
          <a:xfrm>
            <a:off x="9857208" y="509892"/>
            <a:ext cx="443939"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5" name="Freeform 10"/>
          <p:cNvSpPr>
            <a:spLocks noChangeAspect="1"/>
          </p:cNvSpPr>
          <p:nvPr userDrawn="1"/>
        </p:nvSpPr>
        <p:spPr bwMode="auto">
          <a:xfrm>
            <a:off x="8993723" y="1438376"/>
            <a:ext cx="588785"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6" name="Freeform 11"/>
          <p:cNvSpPr>
            <a:spLocks noChangeAspect="1" noEditPoints="1"/>
          </p:cNvSpPr>
          <p:nvPr userDrawn="1"/>
        </p:nvSpPr>
        <p:spPr bwMode="auto">
          <a:xfrm>
            <a:off x="10192388" y="991761"/>
            <a:ext cx="502253"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7" name="Freeform 12"/>
          <p:cNvSpPr>
            <a:spLocks noChangeAspect="1"/>
          </p:cNvSpPr>
          <p:nvPr userDrawn="1"/>
        </p:nvSpPr>
        <p:spPr bwMode="auto">
          <a:xfrm>
            <a:off x="10332669" y="1794039"/>
            <a:ext cx="406317"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18" name="Freeform 13"/>
          <p:cNvSpPr>
            <a:spLocks noChangeAspect="1" noEditPoints="1"/>
          </p:cNvSpPr>
          <p:nvPr userDrawn="1"/>
        </p:nvSpPr>
        <p:spPr bwMode="auto">
          <a:xfrm>
            <a:off x="10077467" y="1475233"/>
            <a:ext cx="1732490"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latin typeface="Qualcomm Office Regular" panose="020B0503030202060203" pitchFamily="34" charset="0"/>
            </a:endParaRPr>
          </a:p>
        </p:txBody>
      </p:sp>
      <p:sp>
        <p:nvSpPr>
          <p:cNvPr id="20" name="Text Placeholder 19"/>
          <p:cNvSpPr>
            <a:spLocks noGrp="1"/>
          </p:cNvSpPr>
          <p:nvPr>
            <p:ph type="body" sz="quarter" idx="10" hasCustomPrompt="1"/>
          </p:nvPr>
        </p:nvSpPr>
        <p:spPr>
          <a:xfrm>
            <a:off x="382490" y="2644775"/>
            <a:ext cx="5529410" cy="1638300"/>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a:t>Click here to segue slide</a:t>
            </a:r>
          </a:p>
        </p:txBody>
      </p:sp>
    </p:spTree>
    <p:extLst>
      <p:ext uri="{BB962C8B-B14F-4D97-AF65-F5344CB8AC3E}">
        <p14:creationId xmlns:p14="http://schemas.microsoft.com/office/powerpoint/2010/main" val="975965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vice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sp>
        <p:nvSpPr>
          <p:cNvPr id="53" name="Text Placeholder 52"/>
          <p:cNvSpPr>
            <a:spLocks noGrp="1"/>
          </p:cNvSpPr>
          <p:nvPr>
            <p:ph type="body" sz="quarter" idx="13" hasCustomPrompt="1"/>
          </p:nvPr>
        </p:nvSpPr>
        <p:spPr>
          <a:xfrm>
            <a:off x="365998" y="4934497"/>
            <a:ext cx="10430587" cy="795528"/>
          </a:xfrm>
        </p:spPr>
        <p:txBody>
          <a:bodyPr anchor="ctr"/>
          <a:lstStyle>
            <a:lvl1pPr marL="0" indent="0" algn="l">
              <a:buFontTx/>
              <a:buNone/>
              <a:defRPr sz="5500" baseline="0">
                <a:solidFill>
                  <a:schemeClr val="bg1"/>
                </a:solidFill>
                <a:latin typeface="Qualcomm Office Bold" panose="020B0803030202060203" pitchFamily="34" charset="0"/>
              </a:defRPr>
            </a:lvl1pPr>
          </a:lstStyle>
          <a:p>
            <a:pPr lvl="0"/>
            <a:r>
              <a:rPr lang="en-US" dirty="0"/>
              <a:t>Device slide</a:t>
            </a:r>
          </a:p>
        </p:txBody>
      </p:sp>
      <p:sp>
        <p:nvSpPr>
          <p:cNvPr id="3" name="Text Placeholder 2"/>
          <p:cNvSpPr>
            <a:spLocks noGrp="1"/>
          </p:cNvSpPr>
          <p:nvPr>
            <p:ph type="body" sz="quarter" idx="14" hasCustomPrompt="1"/>
          </p:nvPr>
        </p:nvSpPr>
        <p:spPr>
          <a:xfrm>
            <a:off x="365997" y="5812047"/>
            <a:ext cx="10430334" cy="420624"/>
          </a:xfrm>
        </p:spPr>
        <p:txBody>
          <a:bodyPr anchor="ctr"/>
          <a:lstStyle>
            <a:lvl1pPr marL="0" indent="0">
              <a:buFontTx/>
              <a:buNone/>
              <a:defRPr baseline="0">
                <a:solidFill>
                  <a:schemeClr val="bg1"/>
                </a:solidFill>
                <a:latin typeface="Qualcomm Office Light" panose="020B0303030202060203" pitchFamily="34" charset="0"/>
              </a:defRPr>
            </a:lvl1pPr>
          </a:lstStyle>
          <a:p>
            <a:pPr lvl="0"/>
            <a:r>
              <a:rPr lang="en-US" dirty="0"/>
              <a:t>This will be the subtitle line here</a:t>
            </a:r>
          </a:p>
        </p:txBody>
      </p:sp>
      <p:sp>
        <p:nvSpPr>
          <p:cNvPr id="51" name="Text Placeholder 2"/>
          <p:cNvSpPr>
            <a:spLocks noGrp="1"/>
          </p:cNvSpPr>
          <p:nvPr>
            <p:ph type="body" sz="quarter" idx="15"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385047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layout">
    <p:spTree>
      <p:nvGrpSpPr>
        <p:cNvPr id="1" name=""/>
        <p:cNvGrpSpPr/>
        <p:nvPr/>
      </p:nvGrpSpPr>
      <p:grpSpPr>
        <a:xfrm>
          <a:off x="0" y="0"/>
          <a:ext cx="0" cy="0"/>
          <a:chOff x="0" y="0"/>
          <a:chExt cx="0" cy="0"/>
        </a:xfrm>
      </p:grpSpPr>
      <p:cxnSp>
        <p:nvCxnSpPr>
          <p:cNvPr id="5" name="Straight Connector 4"/>
          <p:cNvCxnSpPr/>
          <p:nvPr userDrawn="1"/>
        </p:nvCxnSpPr>
        <p:spPr>
          <a:xfrm>
            <a:off x="379313" y="5469879"/>
            <a:ext cx="11427023"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3" hasCustomPrompt="1"/>
          </p:nvPr>
        </p:nvSpPr>
        <p:spPr>
          <a:xfrm>
            <a:off x="379313" y="5657083"/>
            <a:ext cx="11427023" cy="512064"/>
          </a:xfrm>
        </p:spPr>
        <p:txBody>
          <a:bodyPr anchor="ctr"/>
          <a:lstStyle>
            <a:lvl1pPr marL="0" indent="0">
              <a:buFontTx/>
              <a:buNone/>
              <a:defRPr sz="3600" baseline="0">
                <a:solidFill>
                  <a:schemeClr val="tx1">
                    <a:lumMod val="65000"/>
                    <a:lumOff val="35000"/>
                  </a:schemeClr>
                </a:solidFill>
                <a:latin typeface="Qualcomm Office Bold" panose="020B0803030202060203" pitchFamily="34" charset="0"/>
              </a:defRPr>
            </a:lvl1pPr>
          </a:lstStyle>
          <a:p>
            <a:pPr lvl="0"/>
            <a:r>
              <a:rPr lang="en-US" dirty="0"/>
              <a:t>Click to edit Master title style</a:t>
            </a:r>
          </a:p>
        </p:txBody>
      </p:sp>
    </p:spTree>
    <p:extLst>
      <p:ext uri="{BB962C8B-B14F-4D97-AF65-F5344CB8AC3E}">
        <p14:creationId xmlns:p14="http://schemas.microsoft.com/office/powerpoint/2010/main" val="3067377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1729866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radient_Blank">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01" y="6369677"/>
            <a:ext cx="11449480"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65431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balloon"/>
          <p:cNvGrpSpPr/>
          <p:nvPr userDrawn="1"/>
        </p:nvGrpSpPr>
        <p:grpSpPr bwMode="black">
          <a:xfrm>
            <a:off x="10134169" y="4128220"/>
            <a:ext cx="547544" cy="1101725"/>
            <a:chOff x="9654651" y="4161470"/>
            <a:chExt cx="547687" cy="1101725"/>
          </a:xfrm>
        </p:grpSpPr>
        <p:sp>
          <p:nvSpPr>
            <p:cNvPr id="13"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7"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8" name="Freeform 17"/>
          <p:cNvSpPr>
            <a:spLocks noEditPoints="1"/>
          </p:cNvSpPr>
          <p:nvPr userDrawn="1"/>
        </p:nvSpPr>
        <p:spPr bwMode="black">
          <a:xfrm>
            <a:off x="10772175" y="4016663"/>
            <a:ext cx="752279"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19" name="sun"/>
          <p:cNvGrpSpPr/>
          <p:nvPr userDrawn="1"/>
        </p:nvGrpSpPr>
        <p:grpSpPr bwMode="black">
          <a:xfrm>
            <a:off x="10891209" y="3518185"/>
            <a:ext cx="352334" cy="349251"/>
            <a:chOff x="6678613" y="2182813"/>
            <a:chExt cx="352425" cy="349250"/>
          </a:xfrm>
          <a:solidFill>
            <a:schemeClr val="accent5"/>
          </a:solidFill>
        </p:grpSpPr>
        <p:sp>
          <p:nvSpPr>
            <p:cNvPr id="20"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 name="Group 36"/>
          <p:cNvGrpSpPr/>
          <p:nvPr userDrawn="1"/>
        </p:nvGrpSpPr>
        <p:grpSpPr bwMode="black">
          <a:xfrm>
            <a:off x="9094623" y="3611849"/>
            <a:ext cx="1620415" cy="842963"/>
            <a:chOff x="8614838" y="3645100"/>
            <a:chExt cx="1620837" cy="842963"/>
          </a:xfrm>
        </p:grpSpPr>
        <p:sp>
          <p:nvSpPr>
            <p:cNvPr id="38"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0" name="compass"/>
          <p:cNvGrpSpPr/>
          <p:nvPr userDrawn="1"/>
        </p:nvGrpSpPr>
        <p:grpSpPr bwMode="black">
          <a:xfrm>
            <a:off x="9927067" y="5150433"/>
            <a:ext cx="985706" cy="985963"/>
            <a:chOff x="7363812" y="1203877"/>
            <a:chExt cx="985962" cy="985962"/>
          </a:xfrm>
        </p:grpSpPr>
        <p:grpSp>
          <p:nvGrpSpPr>
            <p:cNvPr id="41" name="Group 40"/>
            <p:cNvGrpSpPr/>
            <p:nvPr userDrawn="1"/>
          </p:nvGrpSpPr>
          <p:grpSpPr bwMode="black">
            <a:xfrm>
              <a:off x="7388481" y="1278552"/>
              <a:ext cx="936625" cy="836612"/>
              <a:chOff x="9475263" y="5255258"/>
              <a:chExt cx="936625" cy="836612"/>
            </a:xfrm>
          </p:grpSpPr>
          <p:sp>
            <p:nvSpPr>
              <p:cNvPr id="4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5"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6"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2" name="Rectangle 41"/>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cxnSp>
        <p:nvCxnSpPr>
          <p:cNvPr id="47" name="Straight Connector 46"/>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userDrawn="1"/>
        </p:nvSpPr>
        <p:spPr>
          <a:xfrm>
            <a:off x="384667" y="3881294"/>
            <a:ext cx="9344874" cy="704143"/>
          </a:xfrm>
          <a:prstGeom prst="rect">
            <a:avLst/>
          </a:prstGeom>
          <a:noFill/>
        </p:spPr>
        <p:txBody>
          <a:bodyPr wrap="square" lIns="0" tIns="45711" rIns="9142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49" name="Subtitle 2"/>
          <p:cNvSpPr txBox="1">
            <a:spLocks/>
          </p:cNvSpPr>
          <p:nvPr userDrawn="1"/>
        </p:nvSpPr>
        <p:spPr bwMode="black">
          <a:xfrm>
            <a:off x="262107" y="4760119"/>
            <a:ext cx="8687837" cy="2040456"/>
          </a:xfrm>
          <a:prstGeom prst="rect">
            <a:avLst/>
          </a:prstGeom>
        </p:spPr>
        <p:txBody>
          <a:bodyPr vert="horz" lIns="91420" tIns="45711" rIns="91420" bIns="45711"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100" spc="11" dirty="0">
                <a:solidFill>
                  <a:srgbClr val="FFFFFF"/>
                </a:solidFill>
                <a:latin typeface="Qualcomm Office Light" pitchFamily="34" charset="0"/>
              </a:rPr>
              <a:t>©2013-2014 Qualcomm Technologies, Inc. and/or its affiliated companies.  All Rights Reserved.  </a:t>
            </a:r>
          </a:p>
          <a:p>
            <a:pPr marL="0" lvl="1" algn="l">
              <a:lnSpc>
                <a:spcPct val="95000"/>
              </a:lnSpc>
              <a:spcBef>
                <a:spcPts val="0"/>
              </a:spcBef>
              <a:buFontTx/>
              <a:buNone/>
              <a:defRPr/>
            </a:pPr>
            <a:endParaRPr sz="1100" spc="11" dirty="0">
              <a:solidFill>
                <a:srgbClr val="FFFFFF"/>
              </a:solidFill>
              <a:latin typeface="Qualcomm Office Light" pitchFamily="34" charset="0"/>
            </a:endParaRPr>
          </a:p>
          <a:p>
            <a:pPr marL="0" lvl="1" algn="l">
              <a:lnSpc>
                <a:spcPct val="95000"/>
              </a:lnSpc>
              <a:spcBef>
                <a:spcPts val="0"/>
              </a:spcBef>
              <a:buFontTx/>
              <a:buNone/>
              <a:defRPr/>
            </a:pPr>
            <a:r>
              <a:rPr sz="1100" spc="11" dirty="0">
                <a:solidFill>
                  <a:srgbClr val="FFFFFF"/>
                </a:solidFill>
                <a:latin typeface="Qualcomm Office Light" pitchFamily="34" charset="0"/>
              </a:rPr>
              <a:t>Qualcomm, Snapdragon, Gobi, and</a:t>
            </a:r>
            <a:r>
              <a:rPr sz="1100" spc="11" baseline="0" dirty="0">
                <a:solidFill>
                  <a:srgbClr val="FFFFFF"/>
                </a:solidFill>
                <a:latin typeface="Qualcomm Office Light" pitchFamily="34" charset="0"/>
              </a:rPr>
              <a:t> RaptorQ</a:t>
            </a:r>
            <a:r>
              <a:rPr sz="1100" spc="11" dirty="0">
                <a:solidFill>
                  <a:srgbClr val="FFFFFF"/>
                </a:solidFill>
                <a:latin typeface="Qualcomm Office Light" pitchFamily="34" charset="0"/>
              </a:rPr>
              <a:t> are trademarks of Qualcomm Incorporated, registered in the United States and other countries. All trademarks of Qualcomm Incorporated are used with permission.  Other products and brand names may be trademarks or registered trademarks of their respective owners.</a:t>
            </a:r>
          </a:p>
          <a:p>
            <a:pPr marL="0" lvl="1" algn="l">
              <a:lnSpc>
                <a:spcPct val="95000"/>
              </a:lnSpc>
              <a:spcBef>
                <a:spcPts val="0"/>
              </a:spcBef>
              <a:buFontTx/>
              <a:buNone/>
              <a:defRPr/>
            </a:pPr>
            <a:endParaRPr sz="1100" spc="11" dirty="0">
              <a:solidFill>
                <a:srgbClr val="FFFFFF"/>
              </a:solidFill>
              <a:latin typeface="Qualcomm Office Light" pitchFamily="34" charset="0"/>
            </a:endParaRPr>
          </a:p>
          <a:p>
            <a:pPr marL="0" lvl="1" algn="l">
              <a:lnSpc>
                <a:spcPct val="95000"/>
              </a:lnSpc>
              <a:spcBef>
                <a:spcPts val="0"/>
              </a:spcBef>
              <a:buFontTx/>
              <a:buNone/>
              <a:defRPr/>
            </a:pPr>
            <a:r>
              <a:rPr sz="1100" spc="11" dirty="0">
                <a:solidFill>
                  <a:srgbClr val="FFFFFF"/>
                </a:solidFill>
                <a:latin typeface="Qualcomm Office Light" pitchFamily="34" charset="0"/>
              </a:rPr>
              <a:t>References in this presentation to “Qualcomm” may mean Qualcomm Incorporated, Qualcomm Technologies, Inc., and/or other subsidiaries or business units within the Qualcomm corporate structure, as applicable.</a:t>
            </a:r>
          </a:p>
          <a:p>
            <a:pPr marL="0" lvl="1" algn="l">
              <a:lnSpc>
                <a:spcPct val="95000"/>
              </a:lnSpc>
              <a:spcBef>
                <a:spcPts val="0"/>
              </a:spcBef>
              <a:buFontTx/>
              <a:buNone/>
              <a:defRPr/>
            </a:pPr>
            <a:endParaRPr sz="1100" spc="11" dirty="0">
              <a:solidFill>
                <a:srgbClr val="FFFFFF"/>
              </a:solidFill>
              <a:latin typeface="Qualcomm Office Light" pitchFamily="34" charset="0"/>
            </a:endParaRPr>
          </a:p>
          <a:p>
            <a:pPr marL="0" lvl="1" algn="l">
              <a:lnSpc>
                <a:spcPct val="95000"/>
              </a:lnSpc>
              <a:spcBef>
                <a:spcPts val="0"/>
              </a:spcBef>
              <a:buFontTx/>
              <a:buNone/>
              <a:defRPr/>
            </a:pPr>
            <a:r>
              <a:rPr sz="1100" spc="11" dirty="0">
                <a:solidFill>
                  <a:srgbClr val="FFFFFF"/>
                </a:solidFill>
                <a:latin typeface="Qualcomm Office Light"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50" name="TextBox 49"/>
          <p:cNvSpPr txBox="1"/>
          <p:nvPr userDrawn="1"/>
        </p:nvSpPr>
        <p:spPr>
          <a:xfrm>
            <a:off x="262103" y="2759889"/>
            <a:ext cx="7360991" cy="807400"/>
          </a:xfrm>
          <a:prstGeom prst="rect">
            <a:avLst/>
          </a:prstGeom>
          <a:noFill/>
        </p:spPr>
        <p:txBody>
          <a:bodyPr wrap="square" lIns="91420" tIns="45711" rIns="91420" bIns="45711" rtlCol="0">
            <a:spAutoFit/>
          </a:bodyPr>
          <a:lstStyle/>
          <a:p>
            <a:pPr>
              <a:lnSpc>
                <a:spcPct val="85000"/>
              </a:lnSpc>
              <a:spcBef>
                <a:spcPct val="0"/>
              </a:spcBef>
            </a:pPr>
            <a:r>
              <a:rPr lang="en-US" sz="5500" dirty="0">
                <a:solidFill>
                  <a:srgbClr val="FFFFFF"/>
                </a:solidFill>
                <a:latin typeface="Qualcomm Office Bold" pitchFamily="34" charset="0"/>
                <a:cs typeface="Arial" pitchFamily="34" charset="0"/>
              </a:rPr>
              <a:t>Thank you</a:t>
            </a:r>
          </a:p>
        </p:txBody>
      </p:sp>
      <p:grpSp>
        <p:nvGrpSpPr>
          <p:cNvPr id="51" name="Group 50"/>
          <p:cNvGrpSpPr/>
          <p:nvPr userDrawn="1"/>
        </p:nvGrpSpPr>
        <p:grpSpPr>
          <a:xfrm>
            <a:off x="284035" y="3535806"/>
            <a:ext cx="4833134" cy="424732"/>
            <a:chOff x="408334" y="1590261"/>
            <a:chExt cx="4834393" cy="424732"/>
          </a:xfrm>
        </p:grpSpPr>
        <p:sp>
          <p:nvSpPr>
            <p:cNvPr id="52" name="TextBox 51"/>
            <p:cNvSpPr txBox="1"/>
            <p:nvPr userDrawn="1"/>
          </p:nvSpPr>
          <p:spPr>
            <a:xfrm>
              <a:off x="408334" y="1590261"/>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53" name="Freeform 12"/>
            <p:cNvSpPr>
              <a:spLocks noChangeAspect="1"/>
            </p:cNvSpPr>
            <p:nvPr userDrawn="1"/>
          </p:nvSpPr>
          <p:spPr bwMode="auto">
            <a:xfrm>
              <a:off x="2429649" y="1628891"/>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5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55" name="Rectangle 54"/>
          <p:cNvSpPr/>
          <p:nvPr userDrawn="1"/>
        </p:nvSpPr>
        <p:spPr bwMode="white">
          <a:xfrm>
            <a:off x="245605" y="6580479"/>
            <a:ext cx="5635059"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spTree>
    <p:extLst>
      <p:ext uri="{BB962C8B-B14F-4D97-AF65-F5344CB8AC3E}">
        <p14:creationId xmlns:p14="http://schemas.microsoft.com/office/powerpoint/2010/main" val="1070208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par>
                                <p:cTn id="11" presetID="42"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800"/>
                                        <p:tgtEl>
                                          <p:spTgt spid="19"/>
                                        </p:tgtEl>
                                      </p:cBhvr>
                                    </p:animEffect>
                                    <p:anim calcmode="lin" valueType="num">
                                      <p:cBhvr>
                                        <p:cTn id="14" dur="1800" fill="hold"/>
                                        <p:tgtEl>
                                          <p:spTgt spid="19"/>
                                        </p:tgtEl>
                                        <p:attrNameLst>
                                          <p:attrName>ppt_x</p:attrName>
                                        </p:attrNameLst>
                                      </p:cBhvr>
                                      <p:tavLst>
                                        <p:tav tm="0">
                                          <p:val>
                                            <p:strVal val="#ppt_x"/>
                                          </p:val>
                                        </p:tav>
                                        <p:tav tm="100000">
                                          <p:val>
                                            <p:strVal val="#ppt_x"/>
                                          </p:val>
                                        </p:tav>
                                      </p:tavLst>
                                    </p:anim>
                                    <p:anim calcmode="lin" valueType="num">
                                      <p:cBhvr>
                                        <p:cTn id="15" dur="18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400"/>
                                        <p:tgtEl>
                                          <p:spTgt spid="9"/>
                                        </p:tgtEl>
                                      </p:cBhvr>
                                    </p:animEffect>
                                    <p:anim calcmode="lin" valueType="num">
                                      <p:cBhvr>
                                        <p:cTn id="19" dur="1400" fill="hold"/>
                                        <p:tgtEl>
                                          <p:spTgt spid="9"/>
                                        </p:tgtEl>
                                        <p:attrNameLst>
                                          <p:attrName>ppt_x</p:attrName>
                                        </p:attrNameLst>
                                      </p:cBhvr>
                                      <p:tavLst>
                                        <p:tav tm="0">
                                          <p:val>
                                            <p:strVal val="#ppt_x"/>
                                          </p:val>
                                        </p:tav>
                                        <p:tav tm="100000">
                                          <p:val>
                                            <p:strVal val="#ppt_x"/>
                                          </p:val>
                                        </p:tav>
                                      </p:tavLst>
                                    </p:anim>
                                    <p:anim calcmode="lin" valueType="num">
                                      <p:cBhvr>
                                        <p:cTn id="20" dur="14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400"/>
                                        <p:tgtEl>
                                          <p:spTgt spid="40"/>
                                        </p:tgtEl>
                                      </p:cBhvr>
                                    </p:animEffect>
                                    <p:anim calcmode="lin" valueType="num">
                                      <p:cBhvr>
                                        <p:cTn id="24" dur="1400" fill="hold"/>
                                        <p:tgtEl>
                                          <p:spTgt spid="40"/>
                                        </p:tgtEl>
                                        <p:attrNameLst>
                                          <p:attrName>ppt_x</p:attrName>
                                        </p:attrNameLst>
                                      </p:cBhvr>
                                      <p:tavLst>
                                        <p:tav tm="0">
                                          <p:val>
                                            <p:strVal val="#ppt_x"/>
                                          </p:val>
                                        </p:tav>
                                        <p:tav tm="100000">
                                          <p:val>
                                            <p:strVal val="#ppt_x"/>
                                          </p:val>
                                        </p:tav>
                                      </p:tavLst>
                                    </p:anim>
                                    <p:anim calcmode="lin" valueType="num">
                                      <p:cBhvr>
                                        <p:cTn id="25" dur="1400" fill="hold"/>
                                        <p:tgtEl>
                                          <p:spTgt spid="40"/>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40"/>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92" y="3588587"/>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8"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7" y="2318588"/>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4" y="3694946"/>
            <a:ext cx="23812"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10"/>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92" y="3209172"/>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4" y="3017087"/>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2" y="2812301"/>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8"/>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5" y="3645735"/>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2207" y="3534345"/>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4" y="2479301"/>
            <a:ext cx="975525"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5" y="2136827"/>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3" y="2046022"/>
            <a:ext cx="455332"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8" y="1944837"/>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6" y="1841059"/>
            <a:ext cx="699213"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3" y="1738576"/>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9" y="3148674"/>
            <a:ext cx="339877" cy="282799"/>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7" y="2894416"/>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52" y="2258766"/>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6" y="3"/>
            <a:ext cx="3547"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40" y="-43010"/>
            <a:ext cx="3547"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6" y="-1032668"/>
            <a:ext cx="16946"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41" y="2511969"/>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41" y="2097520"/>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4" y="2369956"/>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9" y="1242910"/>
            <a:ext cx="362230" cy="360455"/>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60" y="2062138"/>
            <a:ext cx="312741"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2" y="4429772"/>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40"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4" y="1955800"/>
            <a:ext cx="1276350"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91" y="2400301"/>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9" y="1839915"/>
            <a:ext cx="214312" cy="285751"/>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7" y="2112966"/>
            <a:ext cx="376237" cy="133351"/>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6" y="1924049"/>
            <a:ext cx="412751" cy="515939"/>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8" y="6898817"/>
            <a:ext cx="2654299"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9" y="-1320712"/>
            <a:ext cx="1343025" cy="1181375"/>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41" y="730121"/>
            <a:ext cx="1219457"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20" y="-303121"/>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20" y="-228509"/>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20" y="-152308"/>
            <a:ext cx="136526"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7" y="-849221"/>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2" y="-609508"/>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8" y="-1136560"/>
            <a:ext cx="714375" cy="209551"/>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32"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5" y="-1127034"/>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4" y="-874623"/>
            <a:ext cx="76200" cy="95251"/>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6"/>
            <a:ext cx="444500" cy="211139"/>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80" y="-1038136"/>
            <a:ext cx="442913" cy="209551"/>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6"/>
            <a:ext cx="76200" cy="95251"/>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8"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3"/>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7" name="Freeform 12"/>
          <p:cNvSpPr>
            <a:spLocks noEditPoints="1"/>
          </p:cNvSpPr>
          <p:nvPr userDrawn="1"/>
        </p:nvSpPr>
        <p:spPr bwMode="auto">
          <a:xfrm>
            <a:off x="9011333" y="3464149"/>
            <a:ext cx="411162" cy="411163"/>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Tree>
    <p:extLst>
      <p:ext uri="{BB962C8B-B14F-4D97-AF65-F5344CB8AC3E}">
        <p14:creationId xmlns:p14="http://schemas.microsoft.com/office/powerpoint/2010/main" val="76887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7" y="2667771"/>
            <a:ext cx="5645277" cy="1522468"/>
          </a:xfrm>
        </p:spPr>
        <p:txBody>
          <a:bodyPr/>
          <a:lstStyle>
            <a:lvl1pPr marL="0" algn="l" defTabSz="914195"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5" y="2460681"/>
            <a:ext cx="5532120" cy="1936643"/>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5" y="508004"/>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5" name="Freeform 6"/>
          <p:cNvSpPr>
            <a:spLocks noChangeAspect="1" noEditPoints="1"/>
          </p:cNvSpPr>
          <p:nvPr userDrawn="1"/>
        </p:nvSpPr>
        <p:spPr bwMode="auto">
          <a:xfrm>
            <a:off x="9961118" y="1764316"/>
            <a:ext cx="513673"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6" name="Freeform 7"/>
          <p:cNvSpPr>
            <a:spLocks noChangeAspect="1" noEditPoints="1"/>
          </p:cNvSpPr>
          <p:nvPr userDrawn="1"/>
        </p:nvSpPr>
        <p:spPr bwMode="auto">
          <a:xfrm>
            <a:off x="9519624" y="1088353"/>
            <a:ext cx="562595"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7" name="Freeform 8"/>
          <p:cNvSpPr>
            <a:spLocks noChangeAspect="1" noEditPoints="1"/>
          </p:cNvSpPr>
          <p:nvPr userDrawn="1"/>
        </p:nvSpPr>
        <p:spPr bwMode="auto">
          <a:xfrm>
            <a:off x="9216044" y="702517"/>
            <a:ext cx="513673"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8" name="Freeform 9"/>
          <p:cNvSpPr>
            <a:spLocks noChangeAspect="1"/>
          </p:cNvSpPr>
          <p:nvPr userDrawn="1"/>
        </p:nvSpPr>
        <p:spPr bwMode="auto">
          <a:xfrm>
            <a:off x="9859773" y="509892"/>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9" name="Freeform 10"/>
          <p:cNvSpPr>
            <a:spLocks noChangeAspect="1"/>
          </p:cNvSpPr>
          <p:nvPr userDrawn="1"/>
        </p:nvSpPr>
        <p:spPr bwMode="auto">
          <a:xfrm>
            <a:off x="8996066" y="1438376"/>
            <a:ext cx="588937"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0" name="Freeform 11"/>
          <p:cNvSpPr>
            <a:spLocks noChangeAspect="1" noEditPoints="1"/>
          </p:cNvSpPr>
          <p:nvPr userDrawn="1"/>
        </p:nvSpPr>
        <p:spPr bwMode="auto">
          <a:xfrm>
            <a:off x="10195046" y="991761"/>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1" name="Freeform 12"/>
          <p:cNvSpPr>
            <a:spLocks noChangeAspect="1"/>
          </p:cNvSpPr>
          <p:nvPr userDrawn="1"/>
        </p:nvSpPr>
        <p:spPr bwMode="auto">
          <a:xfrm>
            <a:off x="10335361" y="1794039"/>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2" name="Freeform 13"/>
          <p:cNvSpPr>
            <a:spLocks noChangeAspect="1" noEditPoints="1"/>
          </p:cNvSpPr>
          <p:nvPr userDrawn="1"/>
        </p:nvSpPr>
        <p:spPr bwMode="auto">
          <a:xfrm>
            <a:off x="10080093" y="1475234"/>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Tree>
    <p:extLst>
      <p:ext uri="{BB962C8B-B14F-4D97-AF65-F5344CB8AC3E}">
        <p14:creationId xmlns:p14="http://schemas.microsoft.com/office/powerpoint/2010/main" val="77721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radient segue- longer">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9" y="3025301"/>
            <a:ext cx="7687448" cy="807400"/>
          </a:xfrm>
        </p:spPr>
        <p:txBody>
          <a:bodyPr/>
          <a:lstStyle>
            <a:lvl1pPr marL="0" algn="l" defTabSz="914195"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2" y="2460681"/>
            <a:ext cx="7250353" cy="1936643"/>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5" y="508004"/>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5" name="Freeform 6"/>
          <p:cNvSpPr>
            <a:spLocks noChangeAspect="1" noEditPoints="1"/>
          </p:cNvSpPr>
          <p:nvPr userDrawn="1"/>
        </p:nvSpPr>
        <p:spPr bwMode="auto">
          <a:xfrm>
            <a:off x="9961118" y="1764316"/>
            <a:ext cx="513673"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6" name="Freeform 7"/>
          <p:cNvSpPr>
            <a:spLocks noChangeAspect="1" noEditPoints="1"/>
          </p:cNvSpPr>
          <p:nvPr userDrawn="1"/>
        </p:nvSpPr>
        <p:spPr bwMode="auto">
          <a:xfrm>
            <a:off x="9519624" y="1088353"/>
            <a:ext cx="562595"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7" name="Freeform 8"/>
          <p:cNvSpPr>
            <a:spLocks noChangeAspect="1" noEditPoints="1"/>
          </p:cNvSpPr>
          <p:nvPr userDrawn="1"/>
        </p:nvSpPr>
        <p:spPr bwMode="auto">
          <a:xfrm>
            <a:off x="9216044" y="702517"/>
            <a:ext cx="513673"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8" name="Freeform 9"/>
          <p:cNvSpPr>
            <a:spLocks noChangeAspect="1"/>
          </p:cNvSpPr>
          <p:nvPr userDrawn="1"/>
        </p:nvSpPr>
        <p:spPr bwMode="auto">
          <a:xfrm>
            <a:off x="9859773" y="509892"/>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9" name="Freeform 10"/>
          <p:cNvSpPr>
            <a:spLocks noChangeAspect="1"/>
          </p:cNvSpPr>
          <p:nvPr userDrawn="1"/>
        </p:nvSpPr>
        <p:spPr bwMode="auto">
          <a:xfrm>
            <a:off x="8996066" y="1438376"/>
            <a:ext cx="588937"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0" name="Freeform 11"/>
          <p:cNvSpPr>
            <a:spLocks noChangeAspect="1" noEditPoints="1"/>
          </p:cNvSpPr>
          <p:nvPr userDrawn="1"/>
        </p:nvSpPr>
        <p:spPr bwMode="auto">
          <a:xfrm>
            <a:off x="10195046" y="991761"/>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1" name="Freeform 12"/>
          <p:cNvSpPr>
            <a:spLocks noChangeAspect="1"/>
          </p:cNvSpPr>
          <p:nvPr userDrawn="1"/>
        </p:nvSpPr>
        <p:spPr bwMode="auto">
          <a:xfrm>
            <a:off x="10335361" y="1794039"/>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2" name="Freeform 13"/>
          <p:cNvSpPr>
            <a:spLocks noChangeAspect="1" noEditPoints="1"/>
          </p:cNvSpPr>
          <p:nvPr userDrawn="1"/>
        </p:nvSpPr>
        <p:spPr bwMode="auto">
          <a:xfrm>
            <a:off x="10080093" y="1475234"/>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Tree>
    <p:extLst>
      <p:ext uri="{BB962C8B-B14F-4D97-AF65-F5344CB8AC3E}">
        <p14:creationId xmlns:p14="http://schemas.microsoft.com/office/powerpoint/2010/main" val="27687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radient segue no lines">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5" y="3025301"/>
            <a:ext cx="8981647" cy="807400"/>
          </a:xfrm>
        </p:spPr>
        <p:txBody>
          <a:bodyPr/>
          <a:lstStyle>
            <a:lvl1pPr marL="0" algn="l" defTabSz="914195"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sp>
        <p:nvSpPr>
          <p:cNvPr id="4" name="AutoShape 4"/>
          <p:cNvSpPr>
            <a:spLocks noChangeAspect="1" noChangeArrowheads="1" noTextEdit="1"/>
          </p:cNvSpPr>
          <p:nvPr userDrawn="1"/>
        </p:nvSpPr>
        <p:spPr bwMode="auto">
          <a:xfrm>
            <a:off x="8977425" y="508004"/>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5" name="Freeform 6"/>
          <p:cNvSpPr>
            <a:spLocks noChangeAspect="1" noEditPoints="1"/>
          </p:cNvSpPr>
          <p:nvPr userDrawn="1"/>
        </p:nvSpPr>
        <p:spPr bwMode="auto">
          <a:xfrm>
            <a:off x="9961118" y="1764316"/>
            <a:ext cx="513673"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6" name="Freeform 7"/>
          <p:cNvSpPr>
            <a:spLocks noChangeAspect="1" noEditPoints="1"/>
          </p:cNvSpPr>
          <p:nvPr userDrawn="1"/>
        </p:nvSpPr>
        <p:spPr bwMode="auto">
          <a:xfrm>
            <a:off x="9519624" y="1088353"/>
            <a:ext cx="562595"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7" name="Freeform 8"/>
          <p:cNvSpPr>
            <a:spLocks noChangeAspect="1" noEditPoints="1"/>
          </p:cNvSpPr>
          <p:nvPr userDrawn="1"/>
        </p:nvSpPr>
        <p:spPr bwMode="auto">
          <a:xfrm>
            <a:off x="9216044" y="702517"/>
            <a:ext cx="513673"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8" name="Freeform 9"/>
          <p:cNvSpPr>
            <a:spLocks noChangeAspect="1"/>
          </p:cNvSpPr>
          <p:nvPr userDrawn="1"/>
        </p:nvSpPr>
        <p:spPr bwMode="auto">
          <a:xfrm>
            <a:off x="9859773" y="509892"/>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9" name="Freeform 10"/>
          <p:cNvSpPr>
            <a:spLocks noChangeAspect="1"/>
          </p:cNvSpPr>
          <p:nvPr userDrawn="1"/>
        </p:nvSpPr>
        <p:spPr bwMode="auto">
          <a:xfrm>
            <a:off x="8996066" y="1438376"/>
            <a:ext cx="588937"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0" name="Freeform 11"/>
          <p:cNvSpPr>
            <a:spLocks noChangeAspect="1" noEditPoints="1"/>
          </p:cNvSpPr>
          <p:nvPr userDrawn="1"/>
        </p:nvSpPr>
        <p:spPr bwMode="auto">
          <a:xfrm>
            <a:off x="10195046" y="991761"/>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1" name="Freeform 12"/>
          <p:cNvSpPr>
            <a:spLocks noChangeAspect="1"/>
          </p:cNvSpPr>
          <p:nvPr userDrawn="1"/>
        </p:nvSpPr>
        <p:spPr bwMode="auto">
          <a:xfrm>
            <a:off x="10335361" y="1794039"/>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
        <p:nvSpPr>
          <p:cNvPr id="12" name="Freeform 13"/>
          <p:cNvSpPr>
            <a:spLocks noChangeAspect="1" noEditPoints="1"/>
          </p:cNvSpPr>
          <p:nvPr userDrawn="1"/>
        </p:nvSpPr>
        <p:spPr bwMode="auto">
          <a:xfrm>
            <a:off x="10080093" y="1475234"/>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spTree>
    <p:extLst>
      <p:ext uri="{BB962C8B-B14F-4D97-AF65-F5344CB8AC3E}">
        <p14:creationId xmlns:p14="http://schemas.microsoft.com/office/powerpoint/2010/main" val="3626693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73" y="3293717"/>
            <a:ext cx="9064486" cy="1438343"/>
          </a:xfrm>
        </p:spPr>
        <p:txBody>
          <a:bodyPr anchor="b"/>
          <a:lstStyle>
            <a:lvl1pPr marL="0" algn="ctr" defTabSz="914195" rtl="0" eaLnBrk="1" latinLnBrk="0" hangingPunct="1">
              <a:lnSpc>
                <a:spcPct val="80000"/>
              </a:lnSpc>
              <a:spcBef>
                <a:spcPct val="0"/>
              </a:spcBef>
              <a:buNone/>
              <a:defRPr lang="en-US" sz="55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73" y="4739215"/>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5" y="513433"/>
            <a:ext cx="760854"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153" name="Group 152"/>
          <p:cNvGrpSpPr/>
          <p:nvPr userDrawn="1"/>
        </p:nvGrpSpPr>
        <p:grpSpPr>
          <a:xfrm rot="11318852">
            <a:off x="9563362" y="4923304"/>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56" name="Oval 155"/>
          <p:cNvSpPr/>
          <p:nvPr userDrawn="1"/>
        </p:nvSpPr>
        <p:spPr bwMode="auto">
          <a:xfrm>
            <a:off x="9689263" y="5072703"/>
            <a:ext cx="1005937"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157" name="Group 156"/>
          <p:cNvGrpSpPr/>
          <p:nvPr userDrawn="1"/>
        </p:nvGrpSpPr>
        <p:grpSpPr bwMode="black">
          <a:xfrm>
            <a:off x="9981487" y="5364933"/>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20" y="4887667"/>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182" name="Oval 181"/>
          <p:cNvSpPr/>
          <p:nvPr userDrawn="1"/>
        </p:nvSpPr>
        <p:spPr bwMode="auto">
          <a:xfrm rot="15975769">
            <a:off x="11154480" y="4913218"/>
            <a:ext cx="754452" cy="75445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183" name="Group 182"/>
          <p:cNvGrpSpPr/>
          <p:nvPr userDrawn="1"/>
        </p:nvGrpSpPr>
        <p:grpSpPr bwMode="black">
          <a:xfrm rot="15975769">
            <a:off x="11373651" y="5132387"/>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7" y="4415533"/>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08" name="Oval 207"/>
          <p:cNvSpPr/>
          <p:nvPr userDrawn="1"/>
        </p:nvSpPr>
        <p:spPr bwMode="auto">
          <a:xfrm rot="2463011">
            <a:off x="10627044" y="4483605"/>
            <a:ext cx="452673"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209" name="Group 208"/>
          <p:cNvGrpSpPr/>
          <p:nvPr userDrawn="1"/>
        </p:nvGrpSpPr>
        <p:grpSpPr bwMode="black">
          <a:xfrm rot="2463011">
            <a:off x="10758545" y="4615103"/>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82804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48" grpId="1" animBg="1"/>
      <p:bldP spid="156" grpId="0" animBg="1"/>
      <p:bldP spid="156" grpId="1" animBg="1"/>
      <p:bldP spid="182" grpId="0" animBg="1"/>
      <p:bldP spid="182" grpId="1" animBg="1"/>
      <p:bldP spid="208" grpId="0" animBg="1"/>
      <p:bldP spid="208"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p>
            <a:r>
              <a:rPr lang="en-US"/>
              <a:t>Click to edit Master title style</a:t>
            </a:r>
            <a:endParaRPr lang="en-US" dirty="0"/>
          </a:p>
        </p:txBody>
      </p:sp>
      <p:sp>
        <p:nvSpPr>
          <p:cNvPr id="9" name="Text Placeholder 2"/>
          <p:cNvSpPr>
            <a:spLocks noGrp="1"/>
          </p:cNvSpPr>
          <p:nvPr>
            <p:ph idx="1"/>
          </p:nvPr>
        </p:nvSpPr>
        <p:spPr>
          <a:xfrm>
            <a:off x="365998" y="1967883"/>
            <a:ext cx="11427023" cy="1416540"/>
          </a:xfrm>
          <a:prstGeom prst="rect">
            <a:avLst/>
          </a:prstGeom>
        </p:spPr>
        <p:txBody>
          <a:bodyPr vert="horz" lIns="91420" tIns="45711" rIns="91420" bIns="45711" rtlCol="0">
            <a:spAutoFit/>
          </a:bodyPr>
          <a:lstStyle>
            <a:lvl1pPr marL="347394">
              <a:defRPr/>
            </a:lvl1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0" name="Straight Connector 9"/>
          <p:cNvCxnSpPr/>
          <p:nvPr userDrawn="1"/>
        </p:nvCxnSpPr>
        <p:spPr>
          <a:xfrm>
            <a:off x="370171" y="504825"/>
            <a:ext cx="11445307"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65998" y="1180866"/>
            <a:ext cx="11427023"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01" y="6368015"/>
            <a:ext cx="11449480" cy="228780"/>
          </a:xfrm>
        </p:spPr>
        <p:txBody>
          <a:bodyPr anchor="ctr"/>
          <a:lstStyle>
            <a:lvl1pPr marL="0" indent="0">
              <a:buFontTx/>
              <a:buNone/>
              <a:defRPr sz="900" baseline="0">
                <a:solidFill>
                  <a:schemeClr val="bg1">
                    <a:lumMod val="75000"/>
                  </a:schemeClr>
                </a:solidFill>
              </a:defRPr>
            </a:lvl1pPr>
          </a:lstStyle>
          <a:p>
            <a:pPr lvl="0"/>
            <a:endParaRPr lang="en-US" dirty="0"/>
          </a:p>
        </p:txBody>
      </p:sp>
    </p:spTree>
    <p:extLst>
      <p:ext uri="{BB962C8B-B14F-4D97-AF65-F5344CB8AC3E}">
        <p14:creationId xmlns:p14="http://schemas.microsoft.com/office/powerpoint/2010/main" val="131018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9" y="5013959"/>
            <a:ext cx="10433202" cy="807400"/>
          </a:xfrm>
        </p:spPr>
        <p:txBody>
          <a:bodyPr anchor="b"/>
          <a:lstStyle>
            <a:lvl1pPr marL="0" algn="l" defTabSz="914195" rtl="0" eaLnBrk="1" latinLnBrk="0" hangingPunct="1">
              <a:lnSpc>
                <a:spcPct val="85000"/>
              </a:lnSpc>
              <a:spcBef>
                <a:spcPct val="0"/>
              </a:spcBef>
              <a:buNone/>
              <a:defRPr lang="en-US" sz="55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32"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099" indent="0" algn="ctr">
              <a:buNone/>
              <a:defRPr>
                <a:solidFill>
                  <a:schemeClr val="tx1">
                    <a:tint val="75000"/>
                  </a:schemeClr>
                </a:solidFill>
              </a:defRPr>
            </a:lvl2pPr>
            <a:lvl3pPr marL="914195" indent="0" algn="ctr">
              <a:buNone/>
              <a:defRPr>
                <a:solidFill>
                  <a:schemeClr val="tx1">
                    <a:tint val="75000"/>
                  </a:schemeClr>
                </a:solidFill>
              </a:defRPr>
            </a:lvl3pPr>
            <a:lvl4pPr marL="1371292" indent="0" algn="ctr">
              <a:buNone/>
              <a:defRPr>
                <a:solidFill>
                  <a:schemeClr val="tx1">
                    <a:tint val="75000"/>
                  </a:schemeClr>
                </a:solidFill>
              </a:defRPr>
            </a:lvl4pPr>
            <a:lvl5pPr marL="1828389" indent="0" algn="ctr">
              <a:buNone/>
              <a:defRPr>
                <a:solidFill>
                  <a:schemeClr val="tx1">
                    <a:tint val="75000"/>
                  </a:schemeClr>
                </a:solidFill>
              </a:defRPr>
            </a:lvl5pPr>
            <a:lvl6pPr marL="2285487" indent="0" algn="ctr">
              <a:buNone/>
              <a:defRPr>
                <a:solidFill>
                  <a:schemeClr val="tx1">
                    <a:tint val="75000"/>
                  </a:schemeClr>
                </a:solidFill>
              </a:defRPr>
            </a:lvl6pPr>
            <a:lvl7pPr marL="2742583" indent="0" algn="ctr">
              <a:buNone/>
              <a:defRPr>
                <a:solidFill>
                  <a:schemeClr val="tx1">
                    <a:tint val="75000"/>
                  </a:schemeClr>
                </a:solidFill>
              </a:defRPr>
            </a:lvl7pPr>
            <a:lvl8pPr marL="3199680" indent="0" algn="ctr">
              <a:buNone/>
              <a:defRPr>
                <a:solidFill>
                  <a:schemeClr val="tx1">
                    <a:tint val="75000"/>
                  </a:schemeClr>
                </a:solidFill>
              </a:defRPr>
            </a:lvl8pPr>
            <a:lvl9pPr marL="3656779"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78142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4" y="4245626"/>
            <a:ext cx="9232942" cy="563231"/>
          </a:xfrm>
        </p:spPr>
        <p:txBody>
          <a:bodyPr anchor="b"/>
          <a:lstStyle>
            <a:lvl1pPr marL="117449" indent="-117449" algn="l" defTabSz="914195"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9"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8" y="5037261"/>
            <a:ext cx="9135434" cy="338555"/>
          </a:xfrm>
          <a:prstGeom prst="rect">
            <a:avLst/>
          </a:prstGeom>
        </p:spPr>
        <p:txBody>
          <a:bodyPr anchor="t"/>
          <a:lstStyle>
            <a:lvl1pPr marL="0" indent="0" algn="l" defTabSz="914195"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099" indent="0" algn="ctr">
              <a:buNone/>
              <a:defRPr>
                <a:solidFill>
                  <a:schemeClr val="tx1">
                    <a:tint val="75000"/>
                  </a:schemeClr>
                </a:solidFill>
              </a:defRPr>
            </a:lvl2pPr>
            <a:lvl3pPr marL="914195" indent="0" algn="ctr">
              <a:buNone/>
              <a:defRPr>
                <a:solidFill>
                  <a:schemeClr val="tx1">
                    <a:tint val="75000"/>
                  </a:schemeClr>
                </a:solidFill>
              </a:defRPr>
            </a:lvl3pPr>
            <a:lvl4pPr marL="1371292" indent="0" algn="ctr">
              <a:buNone/>
              <a:defRPr>
                <a:solidFill>
                  <a:schemeClr val="tx1">
                    <a:tint val="75000"/>
                  </a:schemeClr>
                </a:solidFill>
              </a:defRPr>
            </a:lvl4pPr>
            <a:lvl5pPr marL="1828389" indent="0" algn="ctr">
              <a:buNone/>
              <a:defRPr>
                <a:solidFill>
                  <a:schemeClr val="tx1">
                    <a:tint val="75000"/>
                  </a:schemeClr>
                </a:solidFill>
              </a:defRPr>
            </a:lvl5pPr>
            <a:lvl6pPr marL="2285487" indent="0" algn="ctr">
              <a:buNone/>
              <a:defRPr>
                <a:solidFill>
                  <a:schemeClr val="tx1">
                    <a:tint val="75000"/>
                  </a:schemeClr>
                </a:solidFill>
              </a:defRPr>
            </a:lvl6pPr>
            <a:lvl7pPr marL="2742583" indent="0" algn="ctr">
              <a:buNone/>
              <a:defRPr>
                <a:solidFill>
                  <a:schemeClr val="tx1">
                    <a:tint val="75000"/>
                  </a:schemeClr>
                </a:solidFill>
              </a:defRPr>
            </a:lvl7pPr>
            <a:lvl8pPr marL="3199680" indent="0" algn="ctr">
              <a:buNone/>
              <a:defRPr>
                <a:solidFill>
                  <a:schemeClr val="tx1">
                    <a:tint val="75000"/>
                  </a:schemeClr>
                </a:solidFill>
              </a:defRPr>
            </a:lvl8pPr>
            <a:lvl9pPr marL="3656779"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9" y="5228483"/>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53" name="Oval 52"/>
          <p:cNvSpPr/>
          <p:nvPr userDrawn="1"/>
        </p:nvSpPr>
        <p:spPr bwMode="auto">
          <a:xfrm rot="15975769">
            <a:off x="10183408" y="5254032"/>
            <a:ext cx="754452" cy="75445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54" name="Group 53"/>
          <p:cNvGrpSpPr/>
          <p:nvPr userDrawn="1"/>
        </p:nvGrpSpPr>
        <p:grpSpPr bwMode="black">
          <a:xfrm rot="15975769">
            <a:off x="10402580" y="5473199"/>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7" y="4586013"/>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67" name="Oval 66"/>
          <p:cNvSpPr/>
          <p:nvPr userDrawn="1"/>
        </p:nvSpPr>
        <p:spPr bwMode="auto">
          <a:xfrm rot="2463011">
            <a:off x="10642542" y="4654084"/>
            <a:ext cx="452673"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rgbClr val="FFFFFF"/>
              </a:solidFill>
            </a:endParaRPr>
          </a:p>
        </p:txBody>
      </p:sp>
      <p:grpSp>
        <p:nvGrpSpPr>
          <p:cNvPr id="68" name="Group 67"/>
          <p:cNvGrpSpPr/>
          <p:nvPr userDrawn="1"/>
        </p:nvGrpSpPr>
        <p:grpSpPr bwMode="black">
          <a:xfrm rot="2463011">
            <a:off x="10774045" y="4785583"/>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379591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7" y="1933395"/>
            <a:ext cx="11430000" cy="1416540"/>
          </a:xfrm>
        </p:spPr>
        <p:txBody>
          <a:bodyPr/>
          <a:lstStyle>
            <a:lvl1pPr marL="342823" indent="-342823">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599840" indent="-347394">
              <a:buFont typeface="Qualcomm Regular" pitchFamily="34" charset="0"/>
              <a:buChar char="−"/>
              <a:defRPr/>
            </a:lvl5pPr>
            <a:lvl6pPr marL="2171212"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71"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8" y="736620"/>
            <a:ext cx="11430000" cy="507831"/>
          </a:xfrm>
          <a:prstGeom prst="rect">
            <a:avLst/>
          </a:prstGeom>
        </p:spPr>
        <p:txBody>
          <a:bodyPr vert="horz" wrap="square" lIns="91420" tIns="45711" rIns="91420" bIns="45711"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8" y="1426469"/>
            <a:ext cx="11430000" cy="350865"/>
          </a:xfrm>
        </p:spPr>
        <p:txBody>
          <a:bodyPr tIns="0" bIns="0" anchor="t"/>
          <a:lstStyle>
            <a:lvl1pPr marL="0" indent="0">
              <a:buNone/>
              <a:defRPr sz="2400" b="0">
                <a:solidFill>
                  <a:schemeClr val="bg2"/>
                </a:solidFill>
              </a:defRPr>
            </a:lvl1pPr>
            <a:lvl2pPr marL="457099" indent="0">
              <a:buNone/>
              <a:defRPr sz="2000" b="1"/>
            </a:lvl2pPr>
            <a:lvl3pPr marL="914195" indent="0">
              <a:buNone/>
              <a:defRPr sz="1900" b="1"/>
            </a:lvl3pPr>
            <a:lvl4pPr marL="1371292" indent="0">
              <a:buNone/>
              <a:defRPr sz="1600" b="1"/>
            </a:lvl4pPr>
            <a:lvl5pPr marL="1828389" indent="0">
              <a:buNone/>
              <a:defRPr sz="1600" b="1"/>
            </a:lvl5pPr>
            <a:lvl6pPr marL="2285487" indent="0">
              <a:buNone/>
              <a:defRPr sz="1600" b="1"/>
            </a:lvl6pPr>
            <a:lvl7pPr marL="2742583" indent="0">
              <a:buNone/>
              <a:defRPr sz="1600" b="1"/>
            </a:lvl7pPr>
            <a:lvl8pPr marL="3199680" indent="0">
              <a:buNone/>
              <a:defRPr sz="1600" b="1"/>
            </a:lvl8pPr>
            <a:lvl9pPr marL="3656779" indent="0">
              <a:buNone/>
              <a:defRPr sz="1600" b="1"/>
            </a:lvl9pPr>
          </a:lstStyle>
          <a:p>
            <a:pPr lvl="0"/>
            <a:r>
              <a:rPr lang="en-US"/>
              <a:t>Click to edit Master text styles</a:t>
            </a:r>
          </a:p>
        </p:txBody>
      </p:sp>
    </p:spTree>
    <p:extLst>
      <p:ext uri="{BB962C8B-B14F-4D97-AF65-F5344CB8AC3E}">
        <p14:creationId xmlns:p14="http://schemas.microsoft.com/office/powerpoint/2010/main" val="499569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71"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8" y="736620"/>
            <a:ext cx="11430000" cy="507831"/>
          </a:xfrm>
          <a:prstGeom prst="rect">
            <a:avLst/>
          </a:prstGeom>
        </p:spPr>
        <p:txBody>
          <a:bodyPr vert="horz" wrap="square" lIns="91420" tIns="45711" rIns="91420" bIns="45711"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8" y="1426469"/>
            <a:ext cx="11430000" cy="350865"/>
          </a:xfrm>
        </p:spPr>
        <p:txBody>
          <a:bodyPr tIns="0" bIns="0" anchor="t"/>
          <a:lstStyle>
            <a:lvl1pPr marL="0" indent="0">
              <a:buNone/>
              <a:defRPr sz="2400" b="0">
                <a:solidFill>
                  <a:schemeClr val="bg2"/>
                </a:solidFill>
              </a:defRPr>
            </a:lvl1pPr>
            <a:lvl2pPr marL="457099" indent="0">
              <a:buNone/>
              <a:defRPr sz="2000" b="1"/>
            </a:lvl2pPr>
            <a:lvl3pPr marL="914195" indent="0">
              <a:buNone/>
              <a:defRPr sz="1900" b="1"/>
            </a:lvl3pPr>
            <a:lvl4pPr marL="1371292" indent="0">
              <a:buNone/>
              <a:defRPr sz="1600" b="1"/>
            </a:lvl4pPr>
            <a:lvl5pPr marL="1828389" indent="0">
              <a:buNone/>
              <a:defRPr sz="1600" b="1"/>
            </a:lvl5pPr>
            <a:lvl6pPr marL="2285487" indent="0">
              <a:buNone/>
              <a:defRPr sz="1600" b="1"/>
            </a:lvl6pPr>
            <a:lvl7pPr marL="2742583" indent="0">
              <a:buNone/>
              <a:defRPr sz="1600" b="1"/>
            </a:lvl7pPr>
            <a:lvl8pPr marL="3199680" indent="0">
              <a:buNone/>
              <a:defRPr sz="1600" b="1"/>
            </a:lvl8pPr>
            <a:lvl9pPr marL="3656779" indent="0">
              <a:buNone/>
              <a:defRPr sz="1600" b="1"/>
            </a:lvl9pPr>
          </a:lstStyle>
          <a:p>
            <a:pPr lvl="0"/>
            <a:r>
              <a:rPr lang="en-US"/>
              <a:t>Click to edit Master text styles</a:t>
            </a:r>
          </a:p>
        </p:txBody>
      </p:sp>
    </p:spTree>
    <p:extLst>
      <p:ext uri="{BB962C8B-B14F-4D97-AF65-F5344CB8AC3E}">
        <p14:creationId xmlns:p14="http://schemas.microsoft.com/office/powerpoint/2010/main" val="2227421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13" name="Straight Connector 12"/>
          <p:cNvCxnSpPr/>
          <p:nvPr userDrawn="1"/>
        </p:nvCxnSpPr>
        <p:spPr>
          <a:xfrm>
            <a:off x="370271"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8" y="736620"/>
            <a:ext cx="11430000" cy="507831"/>
          </a:xfrm>
          <a:prstGeom prst="rect">
            <a:avLst/>
          </a:prstGeom>
        </p:spPr>
        <p:txBody>
          <a:bodyPr vert="horz" wrap="square" lIns="91420" tIns="45711" rIns="91420" bIns="45711" rtlCol="0" anchor="ctr">
            <a:spAutoFit/>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100314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9001" y="1933395"/>
            <a:ext cx="11430000" cy="1311128"/>
          </a:xfrm>
        </p:spPr>
        <p:txBody>
          <a:bodyPr/>
          <a:lstStyle>
            <a:lvl1pPr marL="0" indent="0">
              <a:lnSpc>
                <a:spcPct val="85000"/>
              </a:lnSpc>
              <a:spcBef>
                <a:spcPts val="1200"/>
              </a:spcBef>
              <a:buFont typeface="Arial" pitchFamily="34" charset="0"/>
              <a:buNone/>
              <a:defRPr lang="en-US" sz="1900" kern="1200" dirty="0" smtClean="0">
                <a:solidFill>
                  <a:schemeClr val="accent2"/>
                </a:solidFill>
                <a:latin typeface="Qualcomm Office Semibold" pitchFamily="34" charset="0"/>
                <a:ea typeface="+mn-ea"/>
                <a:cs typeface="Arial" pitchFamily="34" charset="0"/>
              </a:defRPr>
            </a:lvl1pPr>
            <a:lvl2pPr marL="342823" indent="-342823">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599840" indent="-347394">
              <a:buFont typeface="Qualcomm Regular" pitchFamily="34" charset="0"/>
              <a:buChar char="−"/>
              <a:defRPr/>
            </a:lvl5pPr>
            <a:lvl6pPr marL="2171212" indent="0">
              <a:buNone/>
              <a:defRPr sz="1600"/>
            </a:lvl6pPr>
          </a:lstStyle>
          <a:p>
            <a:pPr lvl="0"/>
            <a:r>
              <a:rPr lang="en-US" dirty="0"/>
              <a:t>Click to edit Master text styles</a:t>
            </a:r>
          </a:p>
          <a:p>
            <a:pPr marL="342823" lvl="1" indent="-342823" algn="l" defTabSz="914195" rtl="0" eaLnBrk="1" latinLnBrk="0" hangingPunct="1">
              <a:lnSpc>
                <a:spcPct val="95000"/>
              </a:lnSpc>
              <a:spcBef>
                <a:spcPct val="20000"/>
              </a:spcBef>
              <a:buFontTx/>
              <a:buBlip>
                <a:blip r:embed="rId2"/>
              </a:buBlip>
            </a:pPr>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71"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8" y="736620"/>
            <a:ext cx="11430000" cy="507831"/>
          </a:xfrm>
          <a:prstGeom prst="rect">
            <a:avLst/>
          </a:prstGeom>
        </p:spPr>
        <p:txBody>
          <a:bodyPr vert="horz" wrap="square" lIns="91420" tIns="45711" rIns="91420" bIns="45711" rtlCol="0" anchor="ctr">
            <a:spAutoFit/>
          </a:bodyPr>
          <a:lstStyle/>
          <a:p>
            <a:r>
              <a:rPr lang="en-US" dirty="0"/>
              <a:t>Click to edit Master title style</a:t>
            </a:r>
          </a:p>
        </p:txBody>
      </p:sp>
    </p:spTree>
    <p:extLst>
      <p:ext uri="{BB962C8B-B14F-4D97-AF65-F5344CB8AC3E}">
        <p14:creationId xmlns:p14="http://schemas.microsoft.com/office/powerpoint/2010/main" val="264857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8" y="5723891"/>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6"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69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12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grad blank">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84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22" y="6472434"/>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solidFill>
                <a:srgbClr val="FFFFFF"/>
              </a:solidFill>
            </a:endParaRPr>
          </a:p>
        </p:txBody>
      </p:sp>
      <p:grpSp>
        <p:nvGrpSpPr>
          <p:cNvPr id="2069" name="Group 2068"/>
          <p:cNvGrpSpPr/>
          <p:nvPr userDrawn="1"/>
        </p:nvGrpSpPr>
        <p:grpSpPr>
          <a:xfrm>
            <a:off x="283467" y="338854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100" spc="11" dirty="0">
                  <a:solidFill>
                    <a:srgbClr val="FFFFFF"/>
                  </a:solidFill>
                  <a:latin typeface="Qualcomm Office Regular" pitchFamily="34" charset="0"/>
                </a:rPr>
                <a:t>Qualcomm is a trademark of Qualcomm Incorporated, registered in the United States and other countries. </a:t>
              </a:r>
              <a:br>
                <a:rPr sz="1100" spc="11" dirty="0">
                  <a:solidFill>
                    <a:srgbClr val="FFFFFF"/>
                  </a:solidFill>
                  <a:latin typeface="Qualcomm Office Regular" pitchFamily="34" charset="0"/>
                </a:rPr>
              </a:br>
              <a:r>
                <a:rPr sz="1100" spc="11" dirty="0">
                  <a:solidFill>
                    <a:srgbClr val="FFFFFF"/>
                  </a:solidFill>
                  <a:latin typeface="Qualcomm Office Regular" pitchFamily="34" charset="0"/>
                </a:rPr>
                <a:t>Other products and brand names may be trademarks or registered trademarks of their respective owners</a:t>
              </a:r>
            </a:p>
          </p:txBody>
        </p:sp>
        <p:sp>
          <p:nvSpPr>
            <p:cNvPr id="2" name="TextBox 1"/>
            <p:cNvSpPr txBox="1"/>
            <p:nvPr userDrawn="1"/>
          </p:nvSpPr>
          <p:spPr>
            <a:xfrm>
              <a:off x="258525" y="3664444"/>
              <a:ext cx="7362908" cy="838179"/>
            </a:xfrm>
            <a:prstGeom prst="rect">
              <a:avLst/>
            </a:prstGeom>
            <a:noFill/>
          </p:spPr>
          <p:txBody>
            <a:bodyPr wrap="square" rtlCol="0">
              <a:spAutoFit/>
            </a:bodyPr>
            <a:lstStyle/>
            <a:p>
              <a:pPr>
                <a:lnSpc>
                  <a:spcPct val="85000"/>
                </a:lnSpc>
                <a:spcBef>
                  <a:spcPct val="0"/>
                </a:spcBef>
              </a:pPr>
              <a:r>
                <a:rPr lang="en-US" sz="5500" dirty="0">
                  <a:solidFill>
                    <a:srgbClr val="FFFFFF"/>
                  </a:solidFill>
                  <a:latin typeface="Qualcomm Office Bold" pitchFamily="34" charset="0"/>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8"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8" y="4128220"/>
            <a:ext cx="547688"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83" y="4016663"/>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5"/>
            <a:ext cx="352426" cy="349251"/>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6"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5" y="5150433"/>
            <a:ext cx="985962" cy="985963"/>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2894423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p>
            <a:r>
              <a:rPr lang="en-US"/>
              <a:t>Click to edit Master title style</a:t>
            </a:r>
            <a:endParaRPr lang="en-US" dirty="0"/>
          </a:p>
        </p:txBody>
      </p:sp>
      <p:cxnSp>
        <p:nvCxnSpPr>
          <p:cNvPr id="10" name="Straight Connector 9"/>
          <p:cNvCxnSpPr/>
          <p:nvPr userDrawn="1"/>
        </p:nvCxnSpPr>
        <p:spPr>
          <a:xfrm>
            <a:off x="370171" y="504825"/>
            <a:ext cx="11445307"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Text Placeholder 11"/>
          <p:cNvSpPr>
            <a:spLocks noGrp="1"/>
          </p:cNvSpPr>
          <p:nvPr>
            <p:ph type="body" sz="quarter" idx="13"/>
          </p:nvPr>
        </p:nvSpPr>
        <p:spPr>
          <a:xfrm>
            <a:off x="366618" y="1180866"/>
            <a:ext cx="11427023"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spTree>
    <p:extLst>
      <p:ext uri="{BB962C8B-B14F-4D97-AF65-F5344CB8AC3E}">
        <p14:creationId xmlns:p14="http://schemas.microsoft.com/office/powerpoint/2010/main" val="4292451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22" y="6472434"/>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en-US" dirty="0">
              <a:solidFill>
                <a:srgbClr val="FFFFFF"/>
              </a:solidFill>
            </a:endParaRPr>
          </a:p>
        </p:txBody>
      </p:sp>
      <p:grpSp>
        <p:nvGrpSpPr>
          <p:cNvPr id="2069" name="Group 2068"/>
          <p:cNvGrpSpPr/>
          <p:nvPr userDrawn="1"/>
        </p:nvGrpSpPr>
        <p:grpSpPr>
          <a:xfrm>
            <a:off x="283467" y="2494705"/>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100" spc="11" dirty="0">
                  <a:solidFill>
                    <a:srgbClr val="FFFFFF"/>
                  </a:solidFill>
                  <a:latin typeface="Qualcomm Office Regular" pitchFamily="34" charset="0"/>
                </a:rPr>
                <a:t>© 2014 QUALCOMM Incorporated and/or its subsidiaries. All Rights Reserved.</a:t>
              </a:r>
            </a:p>
            <a:p>
              <a:pPr marL="0" lvl="1" algn="l">
                <a:lnSpc>
                  <a:spcPct val="95000"/>
                </a:lnSpc>
                <a:spcBef>
                  <a:spcPts val="0"/>
                </a:spcBef>
                <a:buFontTx/>
                <a:buNone/>
                <a:defRPr/>
              </a:pPr>
              <a:endParaRPr sz="1100" spc="11" dirty="0">
                <a:solidFill>
                  <a:srgbClr val="FFFFFF"/>
                </a:solidFill>
                <a:latin typeface="Qualcomm Office Regular" pitchFamily="34" charset="0"/>
              </a:endParaRPr>
            </a:p>
            <a:p>
              <a:pPr marL="0" lvl="1" algn="l">
                <a:lnSpc>
                  <a:spcPct val="95000"/>
                </a:lnSpc>
                <a:spcBef>
                  <a:spcPts val="0"/>
                </a:spcBef>
                <a:buFontTx/>
                <a:buNone/>
                <a:defRPr/>
              </a:pPr>
              <a:r>
                <a:rPr sz="1100" spc="11"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100" spc="11"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100" spc="11" dirty="0">
                <a:solidFill>
                  <a:srgbClr val="FFFFFF"/>
                </a:solidFill>
                <a:latin typeface="Qualcomm Office Regular" pitchFamily="34" charset="0"/>
              </a:endParaRPr>
            </a:p>
            <a:p>
              <a:pPr marL="0" lvl="1" algn="l">
                <a:lnSpc>
                  <a:spcPct val="95000"/>
                </a:lnSpc>
                <a:spcBef>
                  <a:spcPts val="0"/>
                </a:spcBef>
                <a:buFontTx/>
                <a:buNone/>
                <a:defRPr/>
              </a:pPr>
              <a:r>
                <a:rPr sz="1100" spc="11"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100" spc="11" dirty="0">
                <a:solidFill>
                  <a:srgbClr val="FFFFFF"/>
                </a:solidFill>
                <a:latin typeface="Qualcomm Office Regular" pitchFamily="34" charset="0"/>
              </a:endParaRPr>
            </a:p>
            <a:p>
              <a:pPr marL="0" lvl="1" algn="l">
                <a:lnSpc>
                  <a:spcPct val="95000"/>
                </a:lnSpc>
                <a:spcBef>
                  <a:spcPts val="0"/>
                </a:spcBef>
                <a:buFontTx/>
                <a:buNone/>
                <a:defRPr/>
              </a:pPr>
              <a:r>
                <a:rPr sz="1100" spc="11"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 name="TextBox 1"/>
            <p:cNvSpPr txBox="1"/>
            <p:nvPr userDrawn="1"/>
          </p:nvSpPr>
          <p:spPr>
            <a:xfrm>
              <a:off x="258525" y="3664444"/>
              <a:ext cx="7362908" cy="838179"/>
            </a:xfrm>
            <a:prstGeom prst="rect">
              <a:avLst/>
            </a:prstGeom>
            <a:noFill/>
          </p:spPr>
          <p:txBody>
            <a:bodyPr wrap="square" rtlCol="0">
              <a:spAutoFit/>
            </a:bodyPr>
            <a:lstStyle/>
            <a:p>
              <a:pPr>
                <a:lnSpc>
                  <a:spcPct val="85000"/>
                </a:lnSpc>
                <a:spcBef>
                  <a:spcPct val="0"/>
                </a:spcBef>
              </a:pPr>
              <a:r>
                <a:rPr lang="en-US" sz="5500" dirty="0">
                  <a:solidFill>
                    <a:srgbClr val="FFFFFF"/>
                  </a:solidFill>
                  <a:latin typeface="Qualcomm Office Bold" pitchFamily="34" charset="0"/>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8"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8" y="4128220"/>
            <a:ext cx="547688"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83" y="4016663"/>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20" tIns="45711" rIns="91420" bIns="45711"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5"/>
            <a:ext cx="352426" cy="349251"/>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6"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5" y="5150433"/>
            <a:ext cx="985962" cy="985963"/>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28578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dient_Title and Content Layou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10" name="Text Placeholder 2"/>
          <p:cNvSpPr>
            <a:spLocks noGrp="1"/>
          </p:cNvSpPr>
          <p:nvPr>
            <p:ph type="body" sz="quarter" idx="14"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lvl1pPr>
              <a:defRPr>
                <a:solidFill>
                  <a:schemeClr val="bg1"/>
                </a:solidFill>
              </a:defRPr>
            </a:lvl1pPr>
          </a:lstStyle>
          <a:p>
            <a:r>
              <a:rPr lang="en-US"/>
              <a:t>Click to edit Master title style</a:t>
            </a:r>
            <a:endParaRPr lang="en-US" dirty="0"/>
          </a:p>
        </p:txBody>
      </p:sp>
      <p:sp>
        <p:nvSpPr>
          <p:cNvPr id="9" name="Text Placeholder 2"/>
          <p:cNvSpPr>
            <a:spLocks noGrp="1"/>
          </p:cNvSpPr>
          <p:nvPr>
            <p:ph idx="1" hasCustomPrompt="1"/>
          </p:nvPr>
        </p:nvSpPr>
        <p:spPr>
          <a:xfrm>
            <a:off x="365998" y="1967887"/>
            <a:ext cx="11427023" cy="1416540"/>
          </a:xfrm>
          <a:prstGeom prst="rect">
            <a:avLst/>
          </a:prstGeom>
        </p:spPr>
        <p:txBody>
          <a:bodyPr vert="horz" lIns="91420" tIns="45711" rIns="91420" bIns="45711" rtlCol="0">
            <a:spAutoFit/>
          </a:bodyPr>
          <a:lstStyle>
            <a:lvl1pPr marL="347394" indent="-347394">
              <a:buClr>
                <a:schemeClr val="accent5"/>
              </a:buClr>
              <a:buFont typeface="Arial" panose="020B0604020202020204" pitchFamily="34" charset="0"/>
              <a:buChar char="•"/>
              <a:defRPr sz="2400">
                <a:solidFill>
                  <a:schemeClr val="bg1"/>
                </a:solidFill>
                <a:latin typeface="Qualcomm Office Regular" panose="020B0503030202060203" pitchFamily="34" charset="0"/>
              </a:defRPr>
            </a:lvl1pPr>
            <a:lvl2pPr marL="742783"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2000" kern="1200" dirty="0" smtClean="0">
                <a:solidFill>
                  <a:schemeClr val="bg1"/>
                </a:solidFill>
                <a:latin typeface="Qualcomm Office Regular" panose="020B0503030202060203" pitchFamily="34" charset="0"/>
                <a:ea typeface="+mn-ea"/>
                <a:cs typeface="+mn-cs"/>
              </a:defRPr>
            </a:lvl2pPr>
            <a:lvl3pPr marL="1199881"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900" kern="1200" dirty="0" smtClean="0">
                <a:solidFill>
                  <a:schemeClr val="bg1"/>
                </a:solidFill>
                <a:latin typeface="Qualcomm Office Regular" panose="020B0503030202060203" pitchFamily="34" charset="0"/>
                <a:ea typeface="+mn-ea"/>
                <a:cs typeface="+mn-cs"/>
              </a:defRPr>
            </a:lvl3pPr>
            <a:lvl4pPr marL="1656978"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600" kern="1200" dirty="0" smtClean="0">
                <a:solidFill>
                  <a:schemeClr val="bg1"/>
                </a:solidFill>
                <a:latin typeface="Qualcomm Office Regular" panose="020B0503030202060203" pitchFamily="34" charset="0"/>
                <a:ea typeface="+mn-ea"/>
                <a:cs typeface="+mn-cs"/>
              </a:defRPr>
            </a:lvl4pPr>
            <a:lvl5pPr marL="2114077" indent="-285687">
              <a:buFont typeface="Arial" panose="020B0604020202020204" pitchFamily="34" charset="0"/>
              <a:buChar char="•"/>
              <a:defRPr>
                <a:solidFill>
                  <a:schemeClr val="bg1"/>
                </a:solidFill>
                <a:latin typeface="Qualcomm Office Regular" panose="020B050303020206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618" y="1180866"/>
            <a:ext cx="11427023" cy="443199"/>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24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adient_Title slide with no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5998" y="676541"/>
            <a:ext cx="11427023" cy="590931"/>
          </a:xfrm>
          <a:prstGeom prst="rect">
            <a:avLst/>
          </a:prstGeom>
        </p:spPr>
        <p:txBody>
          <a:bodyPr vert="horz" lIns="91420" tIns="45711" rIns="91420" bIns="45711" rtlCol="0" anchor="ctr">
            <a:spAutoFit/>
          </a:bodyPr>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618" y="1180866"/>
            <a:ext cx="11427023" cy="443199"/>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807" y="502920"/>
            <a:ext cx="1142702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01" y="6368015"/>
            <a:ext cx="11449480" cy="228780"/>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11731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 Big Statement Slide">
    <p:spTree>
      <p:nvGrpSpPr>
        <p:cNvPr id="1" name=""/>
        <p:cNvGrpSpPr/>
        <p:nvPr/>
      </p:nvGrpSpPr>
      <p:grpSpPr>
        <a:xfrm>
          <a:off x="0" y="0"/>
          <a:ext cx="0" cy="0"/>
          <a:chOff x="0" y="0"/>
          <a:chExt cx="0" cy="0"/>
        </a:xfrm>
      </p:grpSpPr>
      <p:cxnSp>
        <p:nvCxnSpPr>
          <p:cNvPr id="10" name="Straight Connector 9"/>
          <p:cNvCxnSpPr/>
          <p:nvPr userDrawn="1"/>
        </p:nvCxnSpPr>
        <p:spPr bwMode="black">
          <a:xfrm>
            <a:off x="1561766" y="4739215"/>
            <a:ext cx="906212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263" y="513433"/>
            <a:ext cx="760657"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endParaRPr lang="en-US" dirty="0"/>
          </a:p>
        </p:txBody>
      </p:sp>
      <p:grpSp>
        <p:nvGrpSpPr>
          <p:cNvPr id="12" name="Group 11"/>
          <p:cNvGrpSpPr/>
          <p:nvPr userDrawn="1"/>
        </p:nvGrpSpPr>
        <p:grpSpPr>
          <a:xfrm rot="11318852">
            <a:off x="9560871" y="4923304"/>
            <a:ext cx="1309654"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5" name="Oval 14"/>
          <p:cNvSpPr/>
          <p:nvPr userDrawn="1"/>
        </p:nvSpPr>
        <p:spPr bwMode="auto">
          <a:xfrm>
            <a:off x="9686737" y="5072703"/>
            <a:ext cx="1005674"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16" name="Group 15"/>
          <p:cNvGrpSpPr/>
          <p:nvPr userDrawn="1"/>
        </p:nvGrpSpPr>
        <p:grpSpPr bwMode="black">
          <a:xfrm>
            <a:off x="9978890" y="5364933"/>
            <a:ext cx="42137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userDrawn="1"/>
        </p:nvGrpSpPr>
        <p:grpSpPr>
          <a:xfrm rot="5694621">
            <a:off x="10936842" y="4887768"/>
            <a:ext cx="982496" cy="779213"/>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8" name="Oval 27"/>
          <p:cNvSpPr/>
          <p:nvPr userDrawn="1"/>
        </p:nvSpPr>
        <p:spPr bwMode="auto">
          <a:xfrm rot="15975769">
            <a:off x="11151476" y="4913313"/>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29" name="Group 28"/>
          <p:cNvGrpSpPr/>
          <p:nvPr userDrawn="1"/>
        </p:nvGrpSpPr>
        <p:grpSpPr bwMode="black">
          <a:xfrm rot="15975769">
            <a:off x="11370648" y="5132425"/>
            <a:ext cx="316111" cy="316030"/>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8" name="Group 37"/>
          <p:cNvGrpSpPr/>
          <p:nvPr userDrawn="1"/>
        </p:nvGrpSpPr>
        <p:grpSpPr>
          <a:xfrm rot="11195837">
            <a:off x="10557487" y="4415533"/>
            <a:ext cx="589345"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1" name="Oval 40"/>
          <p:cNvSpPr/>
          <p:nvPr userDrawn="1"/>
        </p:nvSpPr>
        <p:spPr bwMode="auto">
          <a:xfrm rot="2463011">
            <a:off x="10624274" y="4483604"/>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42" name="Group 41"/>
          <p:cNvGrpSpPr/>
          <p:nvPr userDrawn="1"/>
        </p:nvGrpSpPr>
        <p:grpSpPr bwMode="black">
          <a:xfrm rot="2463011">
            <a:off x="10755744" y="4615103"/>
            <a:ext cx="18961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3" name="Text Placeholder 52"/>
          <p:cNvSpPr>
            <a:spLocks noGrp="1"/>
          </p:cNvSpPr>
          <p:nvPr>
            <p:ph type="body" sz="quarter" idx="13" hasCustomPrompt="1"/>
          </p:nvPr>
        </p:nvSpPr>
        <p:spPr>
          <a:xfrm>
            <a:off x="1572129" y="3265717"/>
            <a:ext cx="9059344" cy="1426464"/>
          </a:xfrm>
        </p:spPr>
        <p:txBody>
          <a:bodyPr anchor="ctr">
            <a:normAutofit/>
          </a:bodyPr>
          <a:lstStyle>
            <a:lvl1pPr marL="0" indent="0" algn="ctr">
              <a:buFontTx/>
              <a:buNone/>
              <a:defRPr sz="5500" baseline="0">
                <a:solidFill>
                  <a:schemeClr val="tx1">
                    <a:lumMod val="65000"/>
                    <a:lumOff val="35000"/>
                  </a:schemeClr>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394366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dient Big Statement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cxnSp>
        <p:nvCxnSpPr>
          <p:cNvPr id="10" name="Straight Connector 9"/>
          <p:cNvCxnSpPr/>
          <p:nvPr userDrawn="1"/>
        </p:nvCxnSpPr>
        <p:spPr bwMode="black">
          <a:xfrm>
            <a:off x="1561766" y="4739215"/>
            <a:ext cx="90621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263" y="513433"/>
            <a:ext cx="760657"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endParaRPr lang="en-US" dirty="0"/>
          </a:p>
        </p:txBody>
      </p:sp>
      <p:grpSp>
        <p:nvGrpSpPr>
          <p:cNvPr id="12" name="Group 11"/>
          <p:cNvGrpSpPr/>
          <p:nvPr userDrawn="1"/>
        </p:nvGrpSpPr>
        <p:grpSpPr>
          <a:xfrm rot="11318852">
            <a:off x="9560871" y="4923304"/>
            <a:ext cx="1309654"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5" name="Oval 14"/>
          <p:cNvSpPr/>
          <p:nvPr userDrawn="1"/>
        </p:nvSpPr>
        <p:spPr bwMode="auto">
          <a:xfrm>
            <a:off x="9686737" y="5072703"/>
            <a:ext cx="1005674"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16" name="Group 15"/>
          <p:cNvGrpSpPr/>
          <p:nvPr userDrawn="1"/>
        </p:nvGrpSpPr>
        <p:grpSpPr bwMode="black">
          <a:xfrm>
            <a:off x="9978890" y="5364933"/>
            <a:ext cx="42137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userDrawn="1"/>
        </p:nvGrpSpPr>
        <p:grpSpPr>
          <a:xfrm rot="5694621">
            <a:off x="10936842" y="4887768"/>
            <a:ext cx="982496" cy="779213"/>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8" name="Oval 27"/>
          <p:cNvSpPr/>
          <p:nvPr userDrawn="1"/>
        </p:nvSpPr>
        <p:spPr bwMode="auto">
          <a:xfrm rot="15975769">
            <a:off x="11151476" y="4913313"/>
            <a:ext cx="754452" cy="75425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29" name="Group 28"/>
          <p:cNvGrpSpPr/>
          <p:nvPr userDrawn="1"/>
        </p:nvGrpSpPr>
        <p:grpSpPr bwMode="black">
          <a:xfrm rot="15975769">
            <a:off x="11370648" y="5132425"/>
            <a:ext cx="316111" cy="316030"/>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8" name="Group 37"/>
          <p:cNvGrpSpPr/>
          <p:nvPr userDrawn="1"/>
        </p:nvGrpSpPr>
        <p:grpSpPr>
          <a:xfrm rot="11195837">
            <a:off x="10557487" y="4415533"/>
            <a:ext cx="589345"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1" name="Oval 40"/>
          <p:cNvSpPr/>
          <p:nvPr userDrawn="1"/>
        </p:nvSpPr>
        <p:spPr bwMode="auto">
          <a:xfrm rot="2463011">
            <a:off x="10624274" y="4483604"/>
            <a:ext cx="452554"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a:endParaRPr lang="en-US" dirty="0">
              <a:solidFill>
                <a:schemeClr val="bg1"/>
              </a:solidFill>
            </a:endParaRPr>
          </a:p>
        </p:txBody>
      </p:sp>
      <p:grpSp>
        <p:nvGrpSpPr>
          <p:cNvPr id="42" name="Group 41"/>
          <p:cNvGrpSpPr/>
          <p:nvPr userDrawn="1"/>
        </p:nvGrpSpPr>
        <p:grpSpPr bwMode="black">
          <a:xfrm rot="2463011">
            <a:off x="10755744" y="4615103"/>
            <a:ext cx="18961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3" name="Text Placeholder 52"/>
          <p:cNvSpPr>
            <a:spLocks noGrp="1"/>
          </p:cNvSpPr>
          <p:nvPr>
            <p:ph type="body" sz="quarter" idx="13" hasCustomPrompt="1"/>
          </p:nvPr>
        </p:nvSpPr>
        <p:spPr>
          <a:xfrm>
            <a:off x="1572129" y="3265717"/>
            <a:ext cx="9059344" cy="1426464"/>
          </a:xfrm>
        </p:spPr>
        <p:txBody>
          <a:bodyPr anchor="ctr">
            <a:normAutofit/>
          </a:bodyPr>
          <a:lstStyle>
            <a:lvl1pPr marL="0" indent="0" algn="ctr">
              <a:buFontTx/>
              <a:buNone/>
              <a:defRPr sz="5500" baseline="0">
                <a:solidFill>
                  <a:schemeClr val="bg1"/>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74252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6"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image" Target="../media/image4.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theme" Target="../theme/theme3.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5998" y="1967883"/>
            <a:ext cx="11427023" cy="2248308"/>
          </a:xfrm>
          <a:prstGeom prst="rect">
            <a:avLst/>
          </a:prstGeom>
        </p:spPr>
        <p:txBody>
          <a:bodyPr vert="horz" lIns="91420" tIns="45711" rIns="91420" bIns="45711"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a:p>
            <a:pPr lvl="0"/>
            <a:endParaRPr lang="en-US" dirty="0"/>
          </a:p>
        </p:txBody>
      </p:sp>
      <p:sp>
        <p:nvSpPr>
          <p:cNvPr id="10" name="Rectangle 2"/>
          <p:cNvSpPr>
            <a:spLocks noGrp="1"/>
          </p:cNvSpPr>
          <p:nvPr>
            <p:ph type="title"/>
          </p:nvPr>
        </p:nvSpPr>
        <p:spPr bwMode="auto">
          <a:xfrm>
            <a:off x="284089" y="695134"/>
            <a:ext cx="11427023" cy="5909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ctr" anchorCtr="0" compatLnSpc="1">
            <a:prstTxWarp prst="textNoShape">
              <a:avLst/>
            </a:prstTxWarp>
            <a:spAutoFit/>
          </a:bodyPr>
          <a:lstStyle/>
          <a:p>
            <a:pPr lvl="0"/>
            <a:r>
              <a:rPr lang="en-US" altLang="en-US"/>
              <a:t>Click to edit Master title style</a:t>
            </a:r>
            <a:endParaRPr lang="en-US" altLang="en-US" dirty="0"/>
          </a:p>
        </p:txBody>
      </p:sp>
      <p:sp>
        <p:nvSpPr>
          <p:cNvPr id="8" name="TextBox 7"/>
          <p:cNvSpPr txBox="1"/>
          <p:nvPr/>
        </p:nvSpPr>
        <p:spPr bwMode="gray">
          <a:xfrm>
            <a:off x="11517552" y="6525739"/>
            <a:ext cx="288786" cy="215444"/>
          </a:xfrm>
          <a:prstGeom prst="rect">
            <a:avLst/>
          </a:prstGeom>
          <a:noFill/>
        </p:spPr>
        <p:txBody>
          <a:bodyPr wrap="none" lIns="91420" tIns="45711" rIns="91420" bIns="45711" rtlCol="0">
            <a:spAutoFit/>
          </a:bodyPr>
          <a:lstStyle/>
          <a:p>
            <a:pPr marL="0" algn="l" defTabSz="914195"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195" rtl="0" eaLnBrk="1" latinLnBrk="0" hangingPunct="1"/>
              <a:t>‹#›</a:t>
            </a:fld>
            <a:endParaRPr lang="en-US" sz="800" kern="1200" dirty="0">
              <a:solidFill>
                <a:schemeClr val="bg1">
                  <a:lumMod val="75000"/>
                </a:schemeClr>
              </a:solidFill>
              <a:latin typeface="+mn-lt"/>
              <a:ea typeface="+mn-ea"/>
              <a:cs typeface="Arial" pitchFamily="34" charset="0"/>
            </a:endParaRPr>
          </a:p>
        </p:txBody>
      </p:sp>
      <p:sp>
        <p:nvSpPr>
          <p:cNvPr id="5" name="Text Placeholder 2"/>
          <p:cNvSpPr txBox="1">
            <a:spLocks/>
          </p:cNvSpPr>
          <p:nvPr userDrawn="1"/>
        </p:nvSpPr>
        <p:spPr>
          <a:xfrm>
            <a:off x="234922" y="6597348"/>
            <a:ext cx="11427023" cy="267747"/>
          </a:xfrm>
          <a:prstGeom prst="rect">
            <a:avLst/>
          </a:prstGeom>
        </p:spPr>
        <p:txBody>
          <a:bodyPr vert="horz" lIns="91420" tIns="45711" rIns="91420" bIns="45711" rtlCol="0">
            <a:spAutoFit/>
          </a:bodyPr>
          <a:lstStyle>
            <a:lvl1pPr marL="347394"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sz="2400" kern="1200" dirty="0" smtClean="0">
                <a:solidFill>
                  <a:schemeClr val="tx1">
                    <a:lumMod val="75000"/>
                    <a:lumOff val="25000"/>
                  </a:schemeClr>
                </a:solidFill>
                <a:latin typeface="Qualcomm Office Regular" panose="020B0503030202060203" pitchFamily="34" charset="0"/>
                <a:ea typeface="+mn-ea"/>
                <a:cs typeface="+mn-cs"/>
              </a:defRPr>
            </a:lvl1pPr>
            <a:lvl2pPr marL="685647"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000" kern="1200" dirty="0" smtClean="0">
                <a:solidFill>
                  <a:schemeClr val="tx1">
                    <a:lumMod val="75000"/>
                    <a:lumOff val="25000"/>
                  </a:schemeClr>
                </a:solidFill>
                <a:latin typeface="Qualcomm Office Regular" panose="020B0503030202060203" pitchFamily="34" charset="0"/>
                <a:ea typeface="+mn-ea"/>
                <a:cs typeface="+mn-cs"/>
              </a:defRPr>
            </a:lvl2pPr>
            <a:lvl3pPr marL="1142743"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900" kern="1200" dirty="0" smtClean="0">
                <a:solidFill>
                  <a:schemeClr val="tx1">
                    <a:lumMod val="75000"/>
                    <a:lumOff val="25000"/>
                  </a:schemeClr>
                </a:solidFill>
                <a:latin typeface="Qualcomm Office Regular" panose="020B0503030202060203" pitchFamily="34" charset="0"/>
                <a:ea typeface="+mn-ea"/>
                <a:cs typeface="+mn-cs"/>
              </a:defRPr>
            </a:lvl3pPr>
            <a:lvl4pPr marL="1599840"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600" kern="1200" dirty="0" smtClean="0">
                <a:solidFill>
                  <a:schemeClr val="tx1">
                    <a:lumMod val="75000"/>
                    <a:lumOff val="25000"/>
                  </a:schemeClr>
                </a:solidFill>
                <a:latin typeface="Qualcomm Office Regular" panose="020B0503030202060203" pitchFamily="34" charset="0"/>
                <a:ea typeface="+mn-ea"/>
                <a:cs typeface="+mn-cs"/>
              </a:defRPr>
            </a:lvl4pPr>
            <a:lvl5pPr marL="2056939"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4571" indent="0">
              <a:buNone/>
            </a:pPr>
            <a:r>
              <a:rPr lang="en-US" sz="1200" dirty="0"/>
              <a:t>Qualcomm Proprietary and Confidential</a:t>
            </a:r>
          </a:p>
        </p:txBody>
      </p:sp>
    </p:spTree>
    <p:extLst>
      <p:ext uri="{BB962C8B-B14F-4D97-AF65-F5344CB8AC3E}">
        <p14:creationId xmlns:p14="http://schemas.microsoft.com/office/powerpoint/2010/main" val="47755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63" r:id="rId9"/>
    <p:sldLayoutId id="2147483654" r:id="rId10"/>
    <p:sldLayoutId id="2147483664" r:id="rId11"/>
    <p:sldLayoutId id="2147483655" r:id="rId12"/>
    <p:sldLayoutId id="2147483665" r:id="rId13"/>
    <p:sldLayoutId id="2147483666" r:id="rId14"/>
    <p:sldLayoutId id="2147483667" r:id="rId15"/>
    <p:sldLayoutId id="2147483679" r:id="rId16"/>
    <p:sldLayoutId id="2147483725" r:id="rId17"/>
    <p:sldLayoutId id="2147483772" r:id="rId18"/>
    <p:sldLayoutId id="2147483775"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195" rtl="0" eaLnBrk="1" latinLnBrk="0" hangingPunct="1">
        <a:lnSpc>
          <a:spcPct val="90000"/>
        </a:lnSpc>
        <a:spcBef>
          <a:spcPct val="0"/>
        </a:spcBef>
        <a:buNone/>
        <a:defRPr sz="3600" kern="1200">
          <a:solidFill>
            <a:schemeClr val="tx1">
              <a:lumMod val="65000"/>
              <a:lumOff val="35000"/>
            </a:schemeClr>
          </a:solidFill>
          <a:latin typeface="Qualcomm Office Regular" panose="020B0503030202060203" pitchFamily="34" charset="0"/>
          <a:ea typeface="+mj-ea"/>
          <a:cs typeface="+mj-cs"/>
        </a:defRPr>
      </a:lvl1pPr>
    </p:titleStyle>
    <p:bodyStyle>
      <a:lvl1pPr marL="347394"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sz="2400" kern="1200" dirty="0" smtClean="0">
          <a:solidFill>
            <a:schemeClr val="tx1">
              <a:lumMod val="75000"/>
              <a:lumOff val="25000"/>
            </a:schemeClr>
          </a:solidFill>
          <a:latin typeface="Qualcomm Office Regular" panose="020B0503030202060203" pitchFamily="34" charset="0"/>
          <a:ea typeface="+mn-ea"/>
          <a:cs typeface="+mn-cs"/>
        </a:defRPr>
      </a:lvl1pPr>
      <a:lvl2pPr marL="685647"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000" kern="1200" dirty="0" smtClean="0">
          <a:solidFill>
            <a:schemeClr val="tx1">
              <a:lumMod val="75000"/>
              <a:lumOff val="25000"/>
            </a:schemeClr>
          </a:solidFill>
          <a:latin typeface="Qualcomm Office Regular" panose="020B0503030202060203" pitchFamily="34" charset="0"/>
          <a:ea typeface="+mn-ea"/>
          <a:cs typeface="+mn-cs"/>
        </a:defRPr>
      </a:lvl2pPr>
      <a:lvl3pPr marL="1142743"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900" kern="1200" dirty="0" smtClean="0">
          <a:solidFill>
            <a:schemeClr val="tx1">
              <a:lumMod val="75000"/>
              <a:lumOff val="25000"/>
            </a:schemeClr>
          </a:solidFill>
          <a:latin typeface="Qualcomm Office Regular" panose="020B0503030202060203" pitchFamily="34" charset="0"/>
          <a:ea typeface="+mn-ea"/>
          <a:cs typeface="+mn-cs"/>
        </a:defRPr>
      </a:lvl3pPr>
      <a:lvl4pPr marL="1599840"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600" kern="1200" dirty="0" smtClean="0">
          <a:solidFill>
            <a:schemeClr val="tx1">
              <a:lumMod val="75000"/>
              <a:lumOff val="25000"/>
            </a:schemeClr>
          </a:solidFill>
          <a:latin typeface="Qualcomm Office Regular" panose="020B0503030202060203" pitchFamily="34" charset="0"/>
          <a:ea typeface="+mn-ea"/>
          <a:cs typeface="+mn-cs"/>
        </a:defRPr>
      </a:lvl4pPr>
      <a:lvl5pPr marL="2056939"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195" rtl="0" eaLnBrk="1" latinLnBrk="0" hangingPunct="1">
        <a:defRPr sz="1900" kern="1200">
          <a:solidFill>
            <a:schemeClr val="tx1"/>
          </a:solidFill>
          <a:latin typeface="+mn-lt"/>
          <a:ea typeface="+mn-ea"/>
          <a:cs typeface="+mn-cs"/>
        </a:defRPr>
      </a:lvl1pPr>
      <a:lvl2pPr marL="457099" algn="l" defTabSz="914195" rtl="0" eaLnBrk="1" latinLnBrk="0" hangingPunct="1">
        <a:defRPr sz="1900" kern="1200">
          <a:solidFill>
            <a:schemeClr val="tx1"/>
          </a:solidFill>
          <a:latin typeface="+mn-lt"/>
          <a:ea typeface="+mn-ea"/>
          <a:cs typeface="+mn-cs"/>
        </a:defRPr>
      </a:lvl2pPr>
      <a:lvl3pPr marL="914195" algn="l" defTabSz="914195" rtl="0" eaLnBrk="1" latinLnBrk="0" hangingPunct="1">
        <a:defRPr sz="1900" kern="1200">
          <a:solidFill>
            <a:schemeClr val="tx1"/>
          </a:solidFill>
          <a:latin typeface="+mn-lt"/>
          <a:ea typeface="+mn-ea"/>
          <a:cs typeface="+mn-cs"/>
        </a:defRPr>
      </a:lvl3pPr>
      <a:lvl4pPr marL="1371292" algn="l" defTabSz="914195" rtl="0" eaLnBrk="1" latinLnBrk="0" hangingPunct="1">
        <a:defRPr sz="1900" kern="1200">
          <a:solidFill>
            <a:schemeClr val="tx1"/>
          </a:solidFill>
          <a:latin typeface="+mn-lt"/>
          <a:ea typeface="+mn-ea"/>
          <a:cs typeface="+mn-cs"/>
        </a:defRPr>
      </a:lvl4pPr>
      <a:lvl5pPr marL="1828389" algn="l" defTabSz="914195" rtl="0" eaLnBrk="1" latinLnBrk="0" hangingPunct="1">
        <a:defRPr sz="1900" kern="1200">
          <a:solidFill>
            <a:schemeClr val="tx1"/>
          </a:solidFill>
          <a:latin typeface="+mn-lt"/>
          <a:ea typeface="+mn-ea"/>
          <a:cs typeface="+mn-cs"/>
        </a:defRPr>
      </a:lvl5pPr>
      <a:lvl6pPr marL="2285487" algn="l" defTabSz="914195" rtl="0" eaLnBrk="1" latinLnBrk="0" hangingPunct="1">
        <a:defRPr sz="1900" kern="1200">
          <a:solidFill>
            <a:schemeClr val="tx1"/>
          </a:solidFill>
          <a:latin typeface="+mn-lt"/>
          <a:ea typeface="+mn-ea"/>
          <a:cs typeface="+mn-cs"/>
        </a:defRPr>
      </a:lvl6pPr>
      <a:lvl7pPr marL="2742583" algn="l" defTabSz="914195" rtl="0" eaLnBrk="1" latinLnBrk="0" hangingPunct="1">
        <a:defRPr sz="1900" kern="1200">
          <a:solidFill>
            <a:schemeClr val="tx1"/>
          </a:solidFill>
          <a:latin typeface="+mn-lt"/>
          <a:ea typeface="+mn-ea"/>
          <a:cs typeface="+mn-cs"/>
        </a:defRPr>
      </a:lvl7pPr>
      <a:lvl8pPr marL="3199680" algn="l" defTabSz="914195" rtl="0" eaLnBrk="1" latinLnBrk="0" hangingPunct="1">
        <a:defRPr sz="1900" kern="1200">
          <a:solidFill>
            <a:schemeClr val="tx1"/>
          </a:solidFill>
          <a:latin typeface="+mn-lt"/>
          <a:ea typeface="+mn-ea"/>
          <a:cs typeface="+mn-cs"/>
        </a:defRPr>
      </a:lvl8pPr>
      <a:lvl9pPr marL="3656779" algn="l" defTabSz="91419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5998" y="1967885"/>
            <a:ext cx="11427023" cy="4264787"/>
          </a:xfrm>
          <a:prstGeom prst="rect">
            <a:avLst/>
          </a:prstGeom>
        </p:spPr>
        <p:txBody>
          <a:bodyPr vert="horz" lIns="91420" tIns="45711" rIns="91420" bIns="45711"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a:p>
            <a:pPr lvl="0"/>
            <a:endParaRPr lang="en-US" dirty="0"/>
          </a:p>
        </p:txBody>
      </p:sp>
      <p:sp>
        <p:nvSpPr>
          <p:cNvPr id="7" name="TextBox 6"/>
          <p:cNvSpPr txBox="1"/>
          <p:nvPr/>
        </p:nvSpPr>
        <p:spPr>
          <a:xfrm>
            <a:off x="366001" y="6540519"/>
            <a:ext cx="4999735" cy="215444"/>
          </a:xfrm>
          <a:prstGeom prst="rect">
            <a:avLst/>
          </a:prstGeom>
          <a:noFill/>
        </p:spPr>
        <p:txBody>
          <a:bodyPr wrap="square" lIns="91420" tIns="45711" rIns="91420" bIns="45711" rtlCol="0">
            <a:spAutoFit/>
          </a:bodyPr>
          <a:lstStyle/>
          <a:p>
            <a:r>
              <a:rPr lang="en-US" sz="800" dirty="0">
                <a:solidFill>
                  <a:srgbClr val="FFFFFF">
                    <a:lumMod val="75000"/>
                  </a:srgbClr>
                </a:solidFill>
              </a:rPr>
              <a:t>©2013-2014 Qualcomm Technologies, Inc. and/or its affiliated companies. All Rights Reserved.</a:t>
            </a:r>
          </a:p>
        </p:txBody>
      </p:sp>
      <p:sp>
        <p:nvSpPr>
          <p:cNvPr id="10" name="Rectangle 2"/>
          <p:cNvSpPr>
            <a:spLocks noGrp="1"/>
          </p:cNvSpPr>
          <p:nvPr>
            <p:ph type="title"/>
          </p:nvPr>
        </p:nvSpPr>
        <p:spPr bwMode="auto">
          <a:xfrm>
            <a:off x="284089" y="695134"/>
            <a:ext cx="11427023" cy="5909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20" tIns="45711" rIns="91420" bIns="45711" numCol="1" anchor="ctr" anchorCtr="0" compatLnSpc="1">
            <a:prstTxWarp prst="textNoShape">
              <a:avLst/>
            </a:prstTxWarp>
            <a:spAutoFit/>
          </a:bodyPr>
          <a:lstStyle/>
          <a:p>
            <a:pPr lvl="0"/>
            <a:r>
              <a:rPr lang="en-US" altLang="en-US"/>
              <a:t>Click to edit Master title style</a:t>
            </a:r>
            <a:endParaRPr lang="en-US" altLang="en-US" dirty="0"/>
          </a:p>
        </p:txBody>
      </p:sp>
      <p:sp>
        <p:nvSpPr>
          <p:cNvPr id="8" name="TextBox 7"/>
          <p:cNvSpPr txBox="1"/>
          <p:nvPr/>
        </p:nvSpPr>
        <p:spPr bwMode="gray">
          <a:xfrm>
            <a:off x="11517552" y="6525739"/>
            <a:ext cx="288786" cy="215444"/>
          </a:xfrm>
          <a:prstGeom prst="rect">
            <a:avLst/>
          </a:prstGeom>
          <a:noFill/>
        </p:spPr>
        <p:txBody>
          <a:bodyPr wrap="none" lIns="91420" tIns="45711" rIns="91420" bIns="45711" rtlCol="0">
            <a:spAutoFit/>
          </a:bodyPr>
          <a:lstStyle/>
          <a:p>
            <a:fld id="{0A607DED-8B1E-49A6-A07A-F6DE68304C82}" type="slidenum">
              <a:rPr lang="en-US" sz="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4049964123"/>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195" rtl="0" eaLnBrk="1" latinLnBrk="0" hangingPunct="1">
        <a:lnSpc>
          <a:spcPct val="90000"/>
        </a:lnSpc>
        <a:spcBef>
          <a:spcPct val="0"/>
        </a:spcBef>
        <a:buNone/>
        <a:defRPr sz="3600" kern="1200">
          <a:solidFill>
            <a:schemeClr val="tx1">
              <a:lumMod val="65000"/>
              <a:lumOff val="35000"/>
            </a:schemeClr>
          </a:solidFill>
          <a:latin typeface="Qualcomm Office Regular" panose="020B0503030202060203" pitchFamily="34" charset="0"/>
          <a:ea typeface="+mj-ea"/>
          <a:cs typeface="+mj-cs"/>
        </a:defRPr>
      </a:lvl1pPr>
    </p:titleStyle>
    <p:bodyStyle>
      <a:lvl1pPr marL="347394"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sz="2400" kern="1200" dirty="0" smtClean="0">
          <a:solidFill>
            <a:schemeClr val="tx1">
              <a:lumMod val="75000"/>
              <a:lumOff val="25000"/>
            </a:schemeClr>
          </a:solidFill>
          <a:latin typeface="Qualcomm Office Regular" panose="020B0503030202060203" pitchFamily="34" charset="0"/>
          <a:ea typeface="+mn-ea"/>
          <a:cs typeface="+mn-cs"/>
        </a:defRPr>
      </a:lvl1pPr>
      <a:lvl2pPr marL="685647"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000" kern="1200" dirty="0" smtClean="0">
          <a:solidFill>
            <a:schemeClr val="tx1">
              <a:lumMod val="75000"/>
              <a:lumOff val="25000"/>
            </a:schemeClr>
          </a:solidFill>
          <a:latin typeface="Qualcomm Office Regular" panose="020B0503030202060203" pitchFamily="34" charset="0"/>
          <a:ea typeface="+mn-ea"/>
          <a:cs typeface="+mn-cs"/>
        </a:defRPr>
      </a:lvl2pPr>
      <a:lvl3pPr marL="1142743"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900" kern="1200" dirty="0" smtClean="0">
          <a:solidFill>
            <a:schemeClr val="tx1">
              <a:lumMod val="75000"/>
              <a:lumOff val="25000"/>
            </a:schemeClr>
          </a:solidFill>
          <a:latin typeface="Qualcomm Office Regular" panose="020B0503030202060203" pitchFamily="34" charset="0"/>
          <a:ea typeface="+mn-ea"/>
          <a:cs typeface="+mn-cs"/>
        </a:defRPr>
      </a:lvl3pPr>
      <a:lvl4pPr marL="1599840"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600" kern="1200" dirty="0" smtClean="0">
          <a:solidFill>
            <a:schemeClr val="tx1">
              <a:lumMod val="75000"/>
              <a:lumOff val="25000"/>
            </a:schemeClr>
          </a:solidFill>
          <a:latin typeface="Qualcomm Office Regular" panose="020B0503030202060203" pitchFamily="34" charset="0"/>
          <a:ea typeface="+mn-ea"/>
          <a:cs typeface="+mn-cs"/>
        </a:defRPr>
      </a:lvl4pPr>
      <a:lvl5pPr marL="2056939"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195" rtl="0" eaLnBrk="1" latinLnBrk="0" hangingPunct="1">
        <a:defRPr sz="1900" kern="1200">
          <a:solidFill>
            <a:schemeClr val="tx1"/>
          </a:solidFill>
          <a:latin typeface="+mn-lt"/>
          <a:ea typeface="+mn-ea"/>
          <a:cs typeface="+mn-cs"/>
        </a:defRPr>
      </a:lvl1pPr>
      <a:lvl2pPr marL="457099" algn="l" defTabSz="914195" rtl="0" eaLnBrk="1" latinLnBrk="0" hangingPunct="1">
        <a:defRPr sz="1900" kern="1200">
          <a:solidFill>
            <a:schemeClr val="tx1"/>
          </a:solidFill>
          <a:latin typeface="+mn-lt"/>
          <a:ea typeface="+mn-ea"/>
          <a:cs typeface="+mn-cs"/>
        </a:defRPr>
      </a:lvl2pPr>
      <a:lvl3pPr marL="914195" algn="l" defTabSz="914195" rtl="0" eaLnBrk="1" latinLnBrk="0" hangingPunct="1">
        <a:defRPr sz="1900" kern="1200">
          <a:solidFill>
            <a:schemeClr val="tx1"/>
          </a:solidFill>
          <a:latin typeface="+mn-lt"/>
          <a:ea typeface="+mn-ea"/>
          <a:cs typeface="+mn-cs"/>
        </a:defRPr>
      </a:lvl3pPr>
      <a:lvl4pPr marL="1371292" algn="l" defTabSz="914195" rtl="0" eaLnBrk="1" latinLnBrk="0" hangingPunct="1">
        <a:defRPr sz="1900" kern="1200">
          <a:solidFill>
            <a:schemeClr val="tx1"/>
          </a:solidFill>
          <a:latin typeface="+mn-lt"/>
          <a:ea typeface="+mn-ea"/>
          <a:cs typeface="+mn-cs"/>
        </a:defRPr>
      </a:lvl4pPr>
      <a:lvl5pPr marL="1828389" algn="l" defTabSz="914195" rtl="0" eaLnBrk="1" latinLnBrk="0" hangingPunct="1">
        <a:defRPr sz="1900" kern="1200">
          <a:solidFill>
            <a:schemeClr val="tx1"/>
          </a:solidFill>
          <a:latin typeface="+mn-lt"/>
          <a:ea typeface="+mn-ea"/>
          <a:cs typeface="+mn-cs"/>
        </a:defRPr>
      </a:lvl5pPr>
      <a:lvl6pPr marL="2285487" algn="l" defTabSz="914195" rtl="0" eaLnBrk="1" latinLnBrk="0" hangingPunct="1">
        <a:defRPr sz="1900" kern="1200">
          <a:solidFill>
            <a:schemeClr val="tx1"/>
          </a:solidFill>
          <a:latin typeface="+mn-lt"/>
          <a:ea typeface="+mn-ea"/>
          <a:cs typeface="+mn-cs"/>
        </a:defRPr>
      </a:lvl6pPr>
      <a:lvl7pPr marL="2742583" algn="l" defTabSz="914195" rtl="0" eaLnBrk="1" latinLnBrk="0" hangingPunct="1">
        <a:defRPr sz="1900" kern="1200">
          <a:solidFill>
            <a:schemeClr val="tx1"/>
          </a:solidFill>
          <a:latin typeface="+mn-lt"/>
          <a:ea typeface="+mn-ea"/>
          <a:cs typeface="+mn-cs"/>
        </a:defRPr>
      </a:lvl7pPr>
      <a:lvl8pPr marL="3199680" algn="l" defTabSz="914195" rtl="0" eaLnBrk="1" latinLnBrk="0" hangingPunct="1">
        <a:defRPr sz="1900" kern="1200">
          <a:solidFill>
            <a:schemeClr val="tx1"/>
          </a:solidFill>
          <a:latin typeface="+mn-lt"/>
          <a:ea typeface="+mn-ea"/>
          <a:cs typeface="+mn-cs"/>
        </a:defRPr>
      </a:lvl8pPr>
      <a:lvl9pPr marL="3656779" algn="l" defTabSz="914195"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8" y="736620"/>
            <a:ext cx="11430000" cy="507831"/>
          </a:xfrm>
          <a:prstGeom prst="rect">
            <a:avLst/>
          </a:prstGeom>
        </p:spPr>
        <p:txBody>
          <a:bodyPr vert="horz" wrap="square" lIns="91420" tIns="45711" rIns="91420" bIns="45711"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8" y="1934892"/>
            <a:ext cx="11430000" cy="1823576"/>
          </a:xfrm>
          <a:prstGeom prst="rect">
            <a:avLst/>
          </a:prstGeom>
        </p:spPr>
        <p:txBody>
          <a:bodyPr vert="horz" wrap="square" lIns="91420" tIns="45711" rIns="91420" bIns="45711"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2" y="6525739"/>
            <a:ext cx="288861" cy="215444"/>
          </a:xfrm>
          <a:prstGeom prst="rect">
            <a:avLst/>
          </a:prstGeom>
          <a:noFill/>
        </p:spPr>
        <p:txBody>
          <a:bodyPr wrap="none" lIns="91420" tIns="45711" rIns="91420" bIns="45711" rtlCol="0">
            <a:spAutoFit/>
          </a:bodyPr>
          <a:lstStyle/>
          <a:p>
            <a:fld id="{0A607DED-8B1E-49A6-A07A-F6DE68304C82}" type="slidenum">
              <a:rPr lang="en-US" sz="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3067650226"/>
      </p:ext>
    </p:extLst>
  </p:cSld>
  <p:clrMap bg1="lt1" tx1="dk1" bg2="lt2" tx2="dk2" accent1="accent1" accent2="accent2" accent3="accent3" accent4="accent4" accent5="accent5" accent6="accent6" hlink="hlink" folHlink="folHlink"/>
  <p:sldLayoutIdLst>
    <p:sldLayoutId id="2147483702"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195"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823" indent="-342823" algn="l" defTabSz="914195"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783" indent="-342823" algn="l" defTabSz="914195"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469" indent="-342823" algn="l" defTabSz="914195" rtl="0" eaLnBrk="1" latinLnBrk="0" hangingPunct="1">
        <a:lnSpc>
          <a:spcPct val="95000"/>
        </a:lnSpc>
        <a:spcBef>
          <a:spcPct val="20000"/>
        </a:spcBef>
        <a:buClr>
          <a:schemeClr val="accent2"/>
        </a:buClr>
        <a:buFont typeface="Calibre Regular" pitchFamily="34" charset="0"/>
        <a:buChar char="−"/>
        <a:defRPr lang="en-US" sz="1900" kern="1200" dirty="0" smtClean="0">
          <a:solidFill>
            <a:prstClr val="black">
              <a:lumMod val="75000"/>
              <a:lumOff val="25000"/>
            </a:prstClr>
          </a:solidFill>
          <a:latin typeface="Qualcomm Office Regular" pitchFamily="34" charset="0"/>
          <a:ea typeface="+mn-ea"/>
          <a:cs typeface="Arial" pitchFamily="34" charset="0"/>
        </a:defRPr>
      </a:lvl3pPr>
      <a:lvl4pPr marL="1314157" indent="-342823" algn="l" defTabSz="914195"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599840" indent="-342823" algn="l" defTabSz="914195" rtl="0" eaLnBrk="1" latinLnBrk="0" hangingPunct="1">
        <a:lnSpc>
          <a:spcPct val="95000"/>
        </a:lnSpc>
        <a:spcBef>
          <a:spcPct val="20000"/>
        </a:spcBef>
        <a:buClr>
          <a:schemeClr val="accent5"/>
        </a:buClr>
        <a:buFont typeface="Calibre Regular" pitchFamily="34" charset="0"/>
        <a:buChar char="−"/>
        <a:defRPr lang="en-US" sz="1500" kern="1200" baseline="0" dirty="0" smtClean="0">
          <a:solidFill>
            <a:prstClr val="black">
              <a:lumMod val="75000"/>
              <a:lumOff val="25000"/>
            </a:prstClr>
          </a:solidFill>
          <a:latin typeface="Qualcomm Regular" pitchFamily="34" charset="0"/>
          <a:ea typeface="+mn-ea"/>
          <a:cs typeface="Arial" pitchFamily="34" charset="0"/>
        </a:defRPr>
      </a:lvl5pPr>
      <a:lvl6pPr marL="2514035" indent="-228549" algn="l" defTabSz="9141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32" indent="-228549" algn="l" defTabSz="9141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29" indent="-228549" algn="l" defTabSz="9141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27" indent="-228549" algn="l" defTabSz="9141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95" rtl="0" eaLnBrk="1" latinLnBrk="0" hangingPunct="1">
        <a:defRPr sz="1900" kern="1200">
          <a:solidFill>
            <a:schemeClr val="tx1"/>
          </a:solidFill>
          <a:latin typeface="+mn-lt"/>
          <a:ea typeface="+mn-ea"/>
          <a:cs typeface="+mn-cs"/>
        </a:defRPr>
      </a:lvl1pPr>
      <a:lvl2pPr marL="457099" algn="l" defTabSz="914195" rtl="0" eaLnBrk="1" latinLnBrk="0" hangingPunct="1">
        <a:defRPr sz="1900" kern="1200">
          <a:solidFill>
            <a:schemeClr val="tx1"/>
          </a:solidFill>
          <a:latin typeface="+mn-lt"/>
          <a:ea typeface="+mn-ea"/>
          <a:cs typeface="+mn-cs"/>
        </a:defRPr>
      </a:lvl2pPr>
      <a:lvl3pPr marL="914195" algn="l" defTabSz="914195" rtl="0" eaLnBrk="1" latinLnBrk="0" hangingPunct="1">
        <a:defRPr sz="1900" kern="1200">
          <a:solidFill>
            <a:schemeClr val="tx1"/>
          </a:solidFill>
          <a:latin typeface="+mn-lt"/>
          <a:ea typeface="+mn-ea"/>
          <a:cs typeface="+mn-cs"/>
        </a:defRPr>
      </a:lvl3pPr>
      <a:lvl4pPr marL="1371292" algn="l" defTabSz="914195" rtl="0" eaLnBrk="1" latinLnBrk="0" hangingPunct="1">
        <a:defRPr sz="1900" kern="1200">
          <a:solidFill>
            <a:schemeClr val="tx1"/>
          </a:solidFill>
          <a:latin typeface="+mn-lt"/>
          <a:ea typeface="+mn-ea"/>
          <a:cs typeface="+mn-cs"/>
        </a:defRPr>
      </a:lvl4pPr>
      <a:lvl5pPr marL="1828389" algn="l" defTabSz="914195" rtl="0" eaLnBrk="1" latinLnBrk="0" hangingPunct="1">
        <a:defRPr sz="1900" kern="1200">
          <a:solidFill>
            <a:schemeClr val="tx1"/>
          </a:solidFill>
          <a:latin typeface="+mn-lt"/>
          <a:ea typeface="+mn-ea"/>
          <a:cs typeface="+mn-cs"/>
        </a:defRPr>
      </a:lvl5pPr>
      <a:lvl6pPr marL="2285487" algn="l" defTabSz="914195" rtl="0" eaLnBrk="1" latinLnBrk="0" hangingPunct="1">
        <a:defRPr sz="1900" kern="1200">
          <a:solidFill>
            <a:schemeClr val="tx1"/>
          </a:solidFill>
          <a:latin typeface="+mn-lt"/>
          <a:ea typeface="+mn-ea"/>
          <a:cs typeface="+mn-cs"/>
        </a:defRPr>
      </a:lvl6pPr>
      <a:lvl7pPr marL="2742583" algn="l" defTabSz="914195" rtl="0" eaLnBrk="1" latinLnBrk="0" hangingPunct="1">
        <a:defRPr sz="1900" kern="1200">
          <a:solidFill>
            <a:schemeClr val="tx1"/>
          </a:solidFill>
          <a:latin typeface="+mn-lt"/>
          <a:ea typeface="+mn-ea"/>
          <a:cs typeface="+mn-cs"/>
        </a:defRPr>
      </a:lvl7pPr>
      <a:lvl8pPr marL="3199680" algn="l" defTabSz="914195" rtl="0" eaLnBrk="1" latinLnBrk="0" hangingPunct="1">
        <a:defRPr sz="1900" kern="1200">
          <a:solidFill>
            <a:schemeClr val="tx1"/>
          </a:solidFill>
          <a:latin typeface="+mn-lt"/>
          <a:ea typeface="+mn-ea"/>
          <a:cs typeface="+mn-cs"/>
        </a:defRPr>
      </a:lvl8pPr>
      <a:lvl9pPr marL="3656779" algn="l" defTabSz="91419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istockphoto.com/stock-illustration-11638078-mobil-phone.php" TargetMode="Externa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08884" y="3023135"/>
            <a:ext cx="11879941" cy="811743"/>
          </a:xfrm>
        </p:spPr>
        <p:txBody>
          <a:bodyPr/>
          <a:lstStyle/>
          <a:p>
            <a:r>
              <a:rPr lang="en-US" dirty="0"/>
              <a:t>Low Power IoT Relays (LPIR)</a:t>
            </a:r>
          </a:p>
        </p:txBody>
      </p:sp>
      <p:grpSp>
        <p:nvGrpSpPr>
          <p:cNvPr id="5" name="Group 4"/>
          <p:cNvGrpSpPr/>
          <p:nvPr/>
        </p:nvGrpSpPr>
        <p:grpSpPr bwMode="black">
          <a:xfrm>
            <a:off x="382093" y="2460681"/>
            <a:ext cx="8707483" cy="1936643"/>
            <a:chOff x="6014633" y="3746243"/>
            <a:chExt cx="6608826" cy="1936642"/>
          </a:xfrm>
        </p:grpSpPr>
        <p:cxnSp>
          <p:nvCxnSpPr>
            <p:cNvPr id="6" name="Straight Connector 5"/>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530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a:xfrm>
            <a:off x="365998" y="1967883"/>
            <a:ext cx="11822827" cy="2345239"/>
          </a:xfrm>
        </p:spPr>
        <p:txBody>
          <a:bodyPr/>
          <a:lstStyle/>
          <a:p>
            <a:r>
              <a:rPr lang="en-US" dirty="0"/>
              <a:t>SA1 should start a short study to document the service requirements for NB-IoT and eMTC over relays</a:t>
            </a:r>
          </a:p>
          <a:p>
            <a:r>
              <a:rPr lang="en-US" dirty="0"/>
              <a:t>This study should elaborate the service requirements as to which NB-IoT and eMTC features are required to be supported over relay, and what the service requirements are for the Remote UE, Relay UE, and network</a:t>
            </a:r>
          </a:p>
          <a:p>
            <a:endParaRPr lang="en-US" dirty="0"/>
          </a:p>
        </p:txBody>
      </p:sp>
      <p:sp>
        <p:nvSpPr>
          <p:cNvPr id="4" name="Text Placeholder 3"/>
          <p:cNvSpPr>
            <a:spLocks noGrp="1"/>
          </p:cNvSpPr>
          <p:nvPr>
            <p:ph type="body" sz="quarter" idx="13"/>
          </p:nvPr>
        </p:nvSpPr>
        <p:spPr/>
        <p:txBody>
          <a:bodyPr/>
          <a:lstStyle/>
          <a:p>
            <a:r>
              <a:rPr lang="en-US" dirty="0"/>
              <a:t>D2D enhancements for </a:t>
            </a:r>
            <a:r>
              <a:rPr lang="en-US" dirty="0" err="1"/>
              <a:t>IoT</a:t>
            </a:r>
            <a:r>
              <a:rPr lang="en-US" dirty="0"/>
              <a:t> can further battery life, low cost, deep coverage advantages for </a:t>
            </a:r>
            <a:r>
              <a:rPr lang="en-US" dirty="0" err="1"/>
              <a:t>IoT</a:t>
            </a:r>
            <a:endParaRPr lang="en-US" dirty="0"/>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4470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a:xfrm>
            <a:off x="365998" y="1967883"/>
            <a:ext cx="11822827" cy="2283684"/>
          </a:xfrm>
        </p:spPr>
        <p:txBody>
          <a:bodyPr/>
          <a:lstStyle/>
          <a:p>
            <a:r>
              <a:rPr lang="en-US" dirty="0"/>
              <a:t>Main idea is to enable unidirectional relays explicitly for NB-IoT and eMTC using D2D </a:t>
            </a:r>
          </a:p>
          <a:p>
            <a:pPr lvl="1"/>
            <a:r>
              <a:rPr lang="en-US" dirty="0"/>
              <a:t>Explicitly not to support </a:t>
            </a:r>
            <a:r>
              <a:rPr lang="en-US" dirty="0" err="1"/>
              <a:t>eMBB</a:t>
            </a:r>
            <a:r>
              <a:rPr lang="en-US" dirty="0"/>
              <a:t> or URLLC use cases</a:t>
            </a:r>
          </a:p>
          <a:p>
            <a:pPr lvl="1"/>
            <a:r>
              <a:rPr lang="en-US" dirty="0"/>
              <a:t>To be designed for power and computationally constrained remote UEs</a:t>
            </a:r>
          </a:p>
          <a:p>
            <a:pPr lvl="1"/>
            <a:r>
              <a:rPr lang="en-US" dirty="0"/>
              <a:t>To be designed for both power and computationally constrained and unconstrained Relay UEs</a:t>
            </a:r>
          </a:p>
          <a:p>
            <a:pPr lvl="1"/>
            <a:endParaRPr lang="en-US" dirty="0"/>
          </a:p>
          <a:p>
            <a:r>
              <a:rPr lang="en-US" dirty="0"/>
              <a:t>Significant battery life improvement expected for deep coverage operation</a:t>
            </a:r>
          </a:p>
        </p:txBody>
      </p:sp>
      <p:sp>
        <p:nvSpPr>
          <p:cNvPr id="4" name="Text Placeholder 3"/>
          <p:cNvSpPr>
            <a:spLocks noGrp="1"/>
          </p:cNvSpPr>
          <p:nvPr>
            <p:ph type="body" sz="quarter" idx="13"/>
          </p:nvPr>
        </p:nvSpPr>
        <p:spPr/>
        <p:txBody>
          <a:bodyPr/>
          <a:lstStyle/>
          <a:p>
            <a:r>
              <a:rPr lang="en-US" dirty="0"/>
              <a:t>D2D enhancements for </a:t>
            </a:r>
            <a:r>
              <a:rPr lang="en-US" dirty="0" err="1"/>
              <a:t>IoT</a:t>
            </a:r>
            <a:r>
              <a:rPr lang="en-US" dirty="0"/>
              <a:t> can further battery life, low cost, deep coverage advantages for </a:t>
            </a:r>
            <a:r>
              <a:rPr lang="en-US" dirty="0" err="1"/>
              <a:t>IoT</a:t>
            </a:r>
            <a:endParaRPr lang="en-US" dirty="0"/>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086625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744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Situation in 3GPP</a:t>
            </a:r>
          </a:p>
        </p:txBody>
      </p:sp>
      <p:sp>
        <p:nvSpPr>
          <p:cNvPr id="3" name="Content Placeholder 2"/>
          <p:cNvSpPr>
            <a:spLocks noGrp="1"/>
          </p:cNvSpPr>
          <p:nvPr>
            <p:ph idx="1"/>
          </p:nvPr>
        </p:nvSpPr>
        <p:spPr>
          <a:xfrm>
            <a:off x="365998" y="1713883"/>
            <a:ext cx="11427023" cy="4351942"/>
          </a:xfrm>
        </p:spPr>
        <p:txBody>
          <a:bodyPr/>
          <a:lstStyle/>
          <a:p>
            <a:r>
              <a:rPr lang="en-GB" dirty="0"/>
              <a:t>Release 15:</a:t>
            </a:r>
          </a:p>
          <a:p>
            <a:pPr lvl="1"/>
            <a:r>
              <a:rPr lang="en-GB" dirty="0"/>
              <a:t>SA1 have completed REAR work</a:t>
            </a:r>
          </a:p>
          <a:p>
            <a:pPr lvl="1"/>
            <a:r>
              <a:rPr lang="en-GB" dirty="0"/>
              <a:t>SA2 have completed REAR study, not agreed WID so far</a:t>
            </a:r>
          </a:p>
          <a:p>
            <a:pPr lvl="1"/>
            <a:r>
              <a:rPr lang="en-GB" dirty="0"/>
              <a:t>RAN have completed feD2D study, not agreed WID so far</a:t>
            </a:r>
          </a:p>
          <a:p>
            <a:endParaRPr lang="en-GB" dirty="0"/>
          </a:p>
          <a:p>
            <a:r>
              <a:rPr lang="en-GB" dirty="0"/>
              <a:t>Content:</a:t>
            </a:r>
          </a:p>
          <a:p>
            <a:pPr lvl="1"/>
            <a:r>
              <a:rPr lang="en-GB" dirty="0"/>
              <a:t>SA1 agreed some general service requirements that REAR should address small data services</a:t>
            </a:r>
          </a:p>
          <a:p>
            <a:pPr marL="799920" lvl="2" indent="0">
              <a:buNone/>
            </a:pPr>
            <a:r>
              <a:rPr lang="en-GB" altLang="en-US" sz="1600" i="1" dirty="0"/>
              <a:t>“The 3GPP systems shall support small data services (e,g, CIoT, eMTC) for an Evolved ProSe Remote UE when the Evolved ProSe Remote UE uses an Indirect 3GPP Communication.”</a:t>
            </a:r>
            <a:endParaRPr lang="en-GB" sz="1800" dirty="0"/>
          </a:p>
          <a:p>
            <a:pPr lvl="1"/>
            <a:r>
              <a:rPr lang="en-GB" dirty="0"/>
              <a:t>This has not been followed up in SA2 or RAN</a:t>
            </a:r>
          </a:p>
          <a:p>
            <a:pPr lvl="1"/>
            <a:r>
              <a:rPr lang="en-GB" dirty="0"/>
              <a:t>Support for NB-IoT over relay is not possible in a way which preserves the battery savings at the remote UE</a:t>
            </a:r>
          </a:p>
          <a:p>
            <a:pPr lvl="1"/>
            <a:r>
              <a:rPr lang="en-GB" dirty="0"/>
              <a:t>Service requirements of what to support for NB-IoT over relay have not been derived</a:t>
            </a:r>
            <a:endParaRPr lang="en-US" sz="1600" dirty="0"/>
          </a:p>
        </p:txBody>
      </p:sp>
      <p:sp>
        <p:nvSpPr>
          <p:cNvPr id="4" name="Text Placeholder 3"/>
          <p:cNvSpPr>
            <a:spLocks noGrp="1"/>
          </p:cNvSpPr>
          <p:nvPr>
            <p:ph type="body" sz="quarter" idx="13"/>
          </p:nvPr>
        </p:nvSpPr>
        <p:spPr/>
        <p:txBody>
          <a:bodyPr/>
          <a:lstStyle/>
          <a:p>
            <a:r>
              <a:rPr lang="en-US" dirty="0"/>
              <a:t>RAN &amp; SA progressing work in Rel-15</a:t>
            </a:r>
          </a:p>
        </p:txBody>
      </p:sp>
    </p:spTree>
    <p:extLst>
      <p:ext uri="{BB962C8B-B14F-4D97-AF65-F5344CB8AC3E}">
        <p14:creationId xmlns:p14="http://schemas.microsoft.com/office/powerpoint/2010/main" val="2496161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NB-IoT and eMTC</a:t>
            </a:r>
          </a:p>
        </p:txBody>
      </p:sp>
      <p:sp>
        <p:nvSpPr>
          <p:cNvPr id="3" name="Content Placeholder 2"/>
          <p:cNvSpPr>
            <a:spLocks noGrp="1"/>
          </p:cNvSpPr>
          <p:nvPr>
            <p:ph idx="1"/>
          </p:nvPr>
        </p:nvSpPr>
        <p:spPr>
          <a:xfrm>
            <a:off x="365998" y="1713883"/>
            <a:ext cx="11427023" cy="4053399"/>
          </a:xfrm>
        </p:spPr>
        <p:txBody>
          <a:bodyPr/>
          <a:lstStyle/>
          <a:p>
            <a:r>
              <a:rPr lang="en-US" dirty="0"/>
              <a:t>NB-</a:t>
            </a:r>
            <a:r>
              <a:rPr lang="en-US" dirty="0" err="1"/>
              <a:t>IoT</a:t>
            </a:r>
            <a:r>
              <a:rPr lang="en-US" dirty="0"/>
              <a:t>/Cat M work enable low cost/low power operation</a:t>
            </a:r>
          </a:p>
          <a:p>
            <a:pPr lvl="1"/>
            <a:r>
              <a:rPr lang="en-US" dirty="0"/>
              <a:t>Narrowband operation; low complexity device; signaling and CN optimizations</a:t>
            </a:r>
          </a:p>
          <a:p>
            <a:endParaRPr lang="en-US" dirty="0"/>
          </a:p>
          <a:p>
            <a:r>
              <a:rPr lang="en-US" dirty="0"/>
              <a:t>CIoT/eMTC/NB-IoT enhancements include:</a:t>
            </a:r>
          </a:p>
          <a:p>
            <a:pPr lvl="1"/>
            <a:r>
              <a:rPr lang="en-US" dirty="0"/>
              <a:t>Power Saving Mode (PSM)</a:t>
            </a:r>
          </a:p>
          <a:p>
            <a:pPr lvl="1"/>
            <a:r>
              <a:rPr lang="en-US" dirty="0"/>
              <a:t>Extended Idle-mode Discontinuous Reception (</a:t>
            </a:r>
            <a:r>
              <a:rPr lang="en-US" dirty="0" err="1"/>
              <a:t>eDRX</a:t>
            </a:r>
            <a:r>
              <a:rPr lang="en-US" dirty="0"/>
              <a:t>)</a:t>
            </a:r>
          </a:p>
          <a:p>
            <a:pPr lvl="1"/>
            <a:r>
              <a:rPr lang="en-GB" dirty="0"/>
              <a:t>Control plane CIoT EPS optimisation</a:t>
            </a:r>
          </a:p>
          <a:p>
            <a:pPr lvl="1"/>
            <a:r>
              <a:rPr lang="en-GB" dirty="0"/>
              <a:t>User plane CIoT EPS optimisation</a:t>
            </a:r>
          </a:p>
          <a:p>
            <a:pPr lvl="1"/>
            <a:r>
              <a:rPr lang="en-GB" dirty="0"/>
              <a:t>Attachment without PDN</a:t>
            </a:r>
          </a:p>
          <a:p>
            <a:pPr lvl="1"/>
            <a:r>
              <a:rPr lang="en-GB" dirty="0"/>
              <a:t>Support for non-IP data</a:t>
            </a:r>
          </a:p>
          <a:p>
            <a:endParaRPr lang="en-US" sz="1600" dirty="0"/>
          </a:p>
        </p:txBody>
      </p:sp>
      <p:sp>
        <p:nvSpPr>
          <p:cNvPr id="4" name="Text Placeholder 3"/>
          <p:cNvSpPr>
            <a:spLocks noGrp="1"/>
          </p:cNvSpPr>
          <p:nvPr>
            <p:ph type="body" sz="quarter" idx="13"/>
          </p:nvPr>
        </p:nvSpPr>
        <p:spPr/>
        <p:txBody>
          <a:bodyPr/>
          <a:lstStyle/>
          <a:p>
            <a:r>
              <a:rPr lang="en-US" dirty="0"/>
              <a:t>Enhance battery life, low cost, and coverage benefits of </a:t>
            </a:r>
            <a:r>
              <a:rPr lang="en-US" dirty="0" err="1"/>
              <a:t>IoT</a:t>
            </a:r>
            <a:r>
              <a:rPr lang="en-US" dirty="0"/>
              <a:t> UEs</a:t>
            </a:r>
          </a:p>
        </p:txBody>
      </p:sp>
    </p:spTree>
    <p:extLst>
      <p:ext uri="{BB962C8B-B14F-4D97-AF65-F5344CB8AC3E}">
        <p14:creationId xmlns:p14="http://schemas.microsoft.com/office/powerpoint/2010/main" val="3689698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for SA1</a:t>
            </a:r>
          </a:p>
        </p:txBody>
      </p:sp>
      <p:sp>
        <p:nvSpPr>
          <p:cNvPr id="3" name="Content Placeholder 2"/>
          <p:cNvSpPr>
            <a:spLocks noGrp="1"/>
          </p:cNvSpPr>
          <p:nvPr>
            <p:ph idx="1"/>
          </p:nvPr>
        </p:nvSpPr>
        <p:spPr>
          <a:xfrm>
            <a:off x="365998" y="1713883"/>
            <a:ext cx="11427023" cy="2142107"/>
          </a:xfrm>
        </p:spPr>
        <p:txBody>
          <a:bodyPr/>
          <a:lstStyle/>
          <a:p>
            <a:r>
              <a:rPr lang="en-GB" dirty="0">
                <a:solidFill>
                  <a:srgbClr val="FF0000"/>
                </a:solidFill>
              </a:rPr>
              <a:t>What are the service requirements for the NB-IoT service via relay?</a:t>
            </a:r>
          </a:p>
          <a:p>
            <a:endParaRPr lang="en-GB" dirty="0"/>
          </a:p>
          <a:p>
            <a:r>
              <a:rPr lang="en-GB" dirty="0"/>
              <a:t>Does the remote UE expect normal NB-IoT service?</a:t>
            </a:r>
          </a:p>
          <a:p>
            <a:r>
              <a:rPr lang="en-GB" dirty="0"/>
              <a:t>Are there new service requirements for the relay UE?</a:t>
            </a:r>
          </a:p>
          <a:p>
            <a:r>
              <a:rPr lang="en-GB" dirty="0"/>
              <a:t>Do we exclude anything from NB-IoT and CIoT enhancements when using a relay?</a:t>
            </a:r>
          </a:p>
        </p:txBody>
      </p:sp>
      <p:sp>
        <p:nvSpPr>
          <p:cNvPr id="4" name="Text Placeholder 3"/>
          <p:cNvSpPr>
            <a:spLocks noGrp="1"/>
          </p:cNvSpPr>
          <p:nvPr>
            <p:ph type="body" sz="quarter" idx="13"/>
          </p:nvPr>
        </p:nvSpPr>
        <p:spPr/>
        <p:txBody>
          <a:bodyPr/>
          <a:lstStyle/>
          <a:p>
            <a:r>
              <a:rPr lang="en-US" dirty="0"/>
              <a:t>Are the service requirements for NB-IoT via relay complete?</a:t>
            </a:r>
          </a:p>
        </p:txBody>
      </p:sp>
    </p:spTree>
    <p:extLst>
      <p:ext uri="{BB962C8B-B14F-4D97-AF65-F5344CB8AC3E}">
        <p14:creationId xmlns:p14="http://schemas.microsoft.com/office/powerpoint/2010/main" val="2057818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Analysis</a:t>
            </a:r>
          </a:p>
        </p:txBody>
      </p:sp>
    </p:spTree>
    <p:extLst>
      <p:ext uri="{BB962C8B-B14F-4D97-AF65-F5344CB8AC3E}">
        <p14:creationId xmlns:p14="http://schemas.microsoft.com/office/powerpoint/2010/main" val="137988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D2D enhancements for </a:t>
            </a:r>
            <a:r>
              <a:rPr lang="en-US" dirty="0" err="1"/>
              <a:t>IoT</a:t>
            </a:r>
            <a:endParaRPr lang="en-US" dirty="0"/>
          </a:p>
        </p:txBody>
      </p:sp>
      <p:sp>
        <p:nvSpPr>
          <p:cNvPr id="3" name="Content Placeholder 2"/>
          <p:cNvSpPr>
            <a:spLocks noGrp="1"/>
          </p:cNvSpPr>
          <p:nvPr>
            <p:ph idx="1"/>
          </p:nvPr>
        </p:nvSpPr>
        <p:spPr>
          <a:xfrm>
            <a:off x="365998" y="1713883"/>
            <a:ext cx="11427023" cy="2209818"/>
          </a:xfrm>
        </p:spPr>
        <p:txBody>
          <a:bodyPr/>
          <a:lstStyle/>
          <a:p>
            <a:r>
              <a:rPr lang="en-US" u="sng" dirty="0"/>
              <a:t>Main Idea: </a:t>
            </a:r>
            <a:r>
              <a:rPr lang="en-US" dirty="0"/>
              <a:t>Using unidirectional D2D link to relay UL from IoT devices</a:t>
            </a:r>
          </a:p>
          <a:p>
            <a:pPr lvl="1"/>
            <a:r>
              <a:rPr lang="en-US" dirty="0"/>
              <a:t>Significantly improve battery life in deep coverage operation</a:t>
            </a:r>
          </a:p>
          <a:p>
            <a:pPr lvl="1"/>
            <a:r>
              <a:rPr lang="en-US" dirty="0"/>
              <a:t>No additional cost for Relayed UL + Direct DL case</a:t>
            </a:r>
          </a:p>
          <a:p>
            <a:endParaRPr lang="en-US" sz="1600" dirty="0"/>
          </a:p>
          <a:p>
            <a:r>
              <a:rPr lang="en-US" dirty="0"/>
              <a:t>Relay UE is a mobile device that is either another IoT device </a:t>
            </a:r>
            <a:br>
              <a:rPr lang="en-US" dirty="0"/>
            </a:br>
            <a:r>
              <a:rPr lang="en-US" dirty="0"/>
              <a:t>or a higher capability device</a:t>
            </a:r>
          </a:p>
        </p:txBody>
      </p:sp>
      <p:sp>
        <p:nvSpPr>
          <p:cNvPr id="4" name="Text Placeholder 3"/>
          <p:cNvSpPr>
            <a:spLocks noGrp="1"/>
          </p:cNvSpPr>
          <p:nvPr>
            <p:ph type="body" sz="quarter" idx="13"/>
          </p:nvPr>
        </p:nvSpPr>
        <p:spPr/>
        <p:txBody>
          <a:bodyPr/>
          <a:lstStyle/>
          <a:p>
            <a:r>
              <a:rPr lang="en-US" dirty="0"/>
              <a:t>Enhance battery life, low cost, and coverage benefits of </a:t>
            </a:r>
            <a:r>
              <a:rPr lang="en-US" dirty="0" err="1"/>
              <a:t>IoT</a:t>
            </a:r>
            <a:r>
              <a:rPr lang="en-US" dirty="0"/>
              <a:t> UEs</a:t>
            </a:r>
          </a:p>
        </p:txBody>
      </p:sp>
      <p:grpSp>
        <p:nvGrpSpPr>
          <p:cNvPr id="6" name="Group 108"/>
          <p:cNvGrpSpPr/>
          <p:nvPr/>
        </p:nvGrpSpPr>
        <p:grpSpPr>
          <a:xfrm>
            <a:off x="11339270" y="5105839"/>
            <a:ext cx="560533" cy="292138"/>
            <a:chOff x="15411450" y="-1860550"/>
            <a:chExt cx="3041650" cy="1654175"/>
          </a:xfrm>
          <a:solidFill>
            <a:schemeClr val="bg2">
              <a:lumMod val="50000"/>
            </a:schemeClr>
          </a:solidFill>
        </p:grpSpPr>
        <p:sp>
          <p:nvSpPr>
            <p:cNvPr id="7" name="Freeform 36"/>
            <p:cNvSpPr>
              <a:spLocks noEditPoints="1"/>
            </p:cNvSpPr>
            <p:nvPr/>
          </p:nvSpPr>
          <p:spPr bwMode="auto">
            <a:xfrm>
              <a:off x="16262350" y="-1601788"/>
              <a:ext cx="1343025" cy="555625"/>
            </a:xfrm>
            <a:custGeom>
              <a:avLst/>
              <a:gdLst>
                <a:gd name="T0" fmla="*/ 0 w 358"/>
                <a:gd name="T1" fmla="*/ 122 h 148"/>
                <a:gd name="T2" fmla="*/ 358 w 358"/>
                <a:gd name="T3" fmla="*/ 26 h 148"/>
                <a:gd name="T4" fmla="*/ 326 w 358"/>
                <a:gd name="T5" fmla="*/ 41 h 148"/>
                <a:gd name="T6" fmla="*/ 288 w 358"/>
                <a:gd name="T7" fmla="*/ 40 h 148"/>
                <a:gd name="T8" fmla="*/ 288 w 358"/>
                <a:gd name="T9" fmla="*/ 71 h 148"/>
                <a:gd name="T10" fmla="*/ 297 w 358"/>
                <a:gd name="T11" fmla="*/ 83 h 148"/>
                <a:gd name="T12" fmla="*/ 232 w 358"/>
                <a:gd name="T13" fmla="*/ 32 h 148"/>
                <a:gd name="T14" fmla="*/ 226 w 358"/>
                <a:gd name="T15" fmla="*/ 38 h 148"/>
                <a:gd name="T16" fmla="*/ 236 w 358"/>
                <a:gd name="T17" fmla="*/ 66 h 148"/>
                <a:gd name="T18" fmla="*/ 226 w 358"/>
                <a:gd name="T19" fmla="*/ 78 h 148"/>
                <a:gd name="T20" fmla="*/ 226 w 358"/>
                <a:gd name="T21" fmla="*/ 109 h 148"/>
                <a:gd name="T22" fmla="*/ 203 w 358"/>
                <a:gd name="T23" fmla="*/ 41 h 148"/>
                <a:gd name="T24" fmla="*/ 165 w 358"/>
                <a:gd name="T25" fmla="*/ 40 h 148"/>
                <a:gd name="T26" fmla="*/ 165 w 358"/>
                <a:gd name="T27" fmla="*/ 71 h 148"/>
                <a:gd name="T28" fmla="*/ 174 w 358"/>
                <a:gd name="T29" fmla="*/ 83 h 148"/>
                <a:gd name="T30" fmla="*/ 88 w 358"/>
                <a:gd name="T31" fmla="*/ 32 h 148"/>
                <a:gd name="T32" fmla="*/ 82 w 358"/>
                <a:gd name="T33" fmla="*/ 38 h 148"/>
                <a:gd name="T34" fmla="*/ 91 w 358"/>
                <a:gd name="T35" fmla="*/ 66 h 148"/>
                <a:gd name="T36" fmla="*/ 82 w 358"/>
                <a:gd name="T37" fmla="*/ 78 h 148"/>
                <a:gd name="T38" fmla="*/ 82 w 358"/>
                <a:gd name="T39" fmla="*/ 109 h 148"/>
                <a:gd name="T40" fmla="*/ 58 w 358"/>
                <a:gd name="T41" fmla="*/ 41 h 148"/>
                <a:gd name="T42" fmla="*/ 20 w 358"/>
                <a:gd name="T43" fmla="*/ 77 h 148"/>
                <a:gd name="T44" fmla="*/ 20 w 358"/>
                <a:gd name="T45" fmla="*/ 108 h 148"/>
                <a:gd name="T46" fmla="*/ 30 w 358"/>
                <a:gd name="T47" fmla="*/ 107 h 148"/>
                <a:gd name="T48" fmla="*/ 61 w 358"/>
                <a:gd name="T49" fmla="*/ 78 h 148"/>
                <a:gd name="T50" fmla="*/ 61 w 358"/>
                <a:gd name="T51" fmla="*/ 69 h 148"/>
                <a:gd name="T52" fmla="*/ 68 w 358"/>
                <a:gd name="T53" fmla="*/ 73 h 148"/>
                <a:gd name="T54" fmla="*/ 70 w 358"/>
                <a:gd name="T55" fmla="*/ 37 h 148"/>
                <a:gd name="T56" fmla="*/ 91 w 358"/>
                <a:gd name="T57" fmla="*/ 107 h 148"/>
                <a:gd name="T58" fmla="*/ 132 w 358"/>
                <a:gd name="T59" fmla="*/ 111 h 148"/>
                <a:gd name="T60" fmla="*/ 129 w 358"/>
                <a:gd name="T61" fmla="*/ 76 h 148"/>
                <a:gd name="T62" fmla="*/ 129 w 358"/>
                <a:gd name="T63" fmla="*/ 73 h 148"/>
                <a:gd name="T64" fmla="*/ 132 w 358"/>
                <a:gd name="T65" fmla="*/ 38 h 148"/>
                <a:gd name="T66" fmla="*/ 143 w 358"/>
                <a:gd name="T67" fmla="*/ 107 h 148"/>
                <a:gd name="T68" fmla="*/ 165 w 358"/>
                <a:gd name="T69" fmla="*/ 111 h 148"/>
                <a:gd name="T70" fmla="*/ 171 w 358"/>
                <a:gd name="T71" fmla="*/ 117 h 148"/>
                <a:gd name="T72" fmla="*/ 205 w 358"/>
                <a:gd name="T73" fmla="*/ 83 h 148"/>
                <a:gd name="T74" fmla="*/ 214 w 358"/>
                <a:gd name="T75" fmla="*/ 71 h 148"/>
                <a:gd name="T76" fmla="*/ 208 w 358"/>
                <a:gd name="T77" fmla="*/ 32 h 148"/>
                <a:gd name="T78" fmla="*/ 226 w 358"/>
                <a:gd name="T79" fmla="*/ 111 h 148"/>
                <a:gd name="T80" fmla="*/ 232 w 358"/>
                <a:gd name="T81" fmla="*/ 117 h 148"/>
                <a:gd name="T82" fmla="*/ 266 w 358"/>
                <a:gd name="T83" fmla="*/ 83 h 148"/>
                <a:gd name="T84" fmla="*/ 276 w 358"/>
                <a:gd name="T85" fmla="*/ 71 h 148"/>
                <a:gd name="T86" fmla="*/ 270 w 358"/>
                <a:gd name="T87" fmla="*/ 32 h 148"/>
                <a:gd name="T88" fmla="*/ 288 w 358"/>
                <a:gd name="T89" fmla="*/ 111 h 148"/>
                <a:gd name="T90" fmla="*/ 294 w 358"/>
                <a:gd name="T91" fmla="*/ 117 h 148"/>
                <a:gd name="T92" fmla="*/ 328 w 358"/>
                <a:gd name="T93" fmla="*/ 83 h 148"/>
                <a:gd name="T94" fmla="*/ 337 w 358"/>
                <a:gd name="T95" fmla="*/ 71 h 148"/>
                <a:gd name="T96" fmla="*/ 331 w 358"/>
                <a:gd name="T97" fmla="*/ 3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8" h="148">
                  <a:moveTo>
                    <a:pt x="332" y="0"/>
                  </a:moveTo>
                  <a:cubicBezTo>
                    <a:pt x="26" y="0"/>
                    <a:pt x="26" y="0"/>
                    <a:pt x="26" y="0"/>
                  </a:cubicBezTo>
                  <a:cubicBezTo>
                    <a:pt x="11" y="0"/>
                    <a:pt x="0" y="12"/>
                    <a:pt x="0" y="26"/>
                  </a:cubicBezTo>
                  <a:cubicBezTo>
                    <a:pt x="0" y="122"/>
                    <a:pt x="0" y="122"/>
                    <a:pt x="0" y="122"/>
                  </a:cubicBezTo>
                  <a:cubicBezTo>
                    <a:pt x="0" y="137"/>
                    <a:pt x="11" y="148"/>
                    <a:pt x="26" y="148"/>
                  </a:cubicBezTo>
                  <a:cubicBezTo>
                    <a:pt x="332" y="148"/>
                    <a:pt x="332" y="148"/>
                    <a:pt x="332" y="148"/>
                  </a:cubicBezTo>
                  <a:cubicBezTo>
                    <a:pt x="346" y="148"/>
                    <a:pt x="358" y="137"/>
                    <a:pt x="358" y="122"/>
                  </a:cubicBezTo>
                  <a:cubicBezTo>
                    <a:pt x="358" y="26"/>
                    <a:pt x="358" y="26"/>
                    <a:pt x="358" y="26"/>
                  </a:cubicBezTo>
                  <a:cubicBezTo>
                    <a:pt x="358" y="12"/>
                    <a:pt x="346" y="0"/>
                    <a:pt x="332" y="0"/>
                  </a:cubicBezTo>
                  <a:close/>
                  <a:moveTo>
                    <a:pt x="294" y="32"/>
                  </a:moveTo>
                  <a:cubicBezTo>
                    <a:pt x="329" y="32"/>
                    <a:pt x="329" y="32"/>
                    <a:pt x="329" y="32"/>
                  </a:cubicBezTo>
                  <a:cubicBezTo>
                    <a:pt x="326" y="41"/>
                    <a:pt x="326" y="41"/>
                    <a:pt x="326" y="41"/>
                  </a:cubicBezTo>
                  <a:cubicBezTo>
                    <a:pt x="297" y="41"/>
                    <a:pt x="297" y="41"/>
                    <a:pt x="297" y="41"/>
                  </a:cubicBezTo>
                  <a:cubicBezTo>
                    <a:pt x="288" y="38"/>
                    <a:pt x="288" y="38"/>
                    <a:pt x="288" y="38"/>
                  </a:cubicBezTo>
                  <a:cubicBezTo>
                    <a:pt x="289" y="35"/>
                    <a:pt x="291" y="33"/>
                    <a:pt x="294" y="32"/>
                  </a:cubicBezTo>
                  <a:close/>
                  <a:moveTo>
                    <a:pt x="288" y="40"/>
                  </a:moveTo>
                  <a:cubicBezTo>
                    <a:pt x="297" y="44"/>
                    <a:pt x="297" y="44"/>
                    <a:pt x="297" y="44"/>
                  </a:cubicBezTo>
                  <a:cubicBezTo>
                    <a:pt x="297" y="66"/>
                    <a:pt x="297" y="66"/>
                    <a:pt x="297" y="66"/>
                  </a:cubicBezTo>
                  <a:cubicBezTo>
                    <a:pt x="290" y="73"/>
                    <a:pt x="290" y="73"/>
                    <a:pt x="290" y="73"/>
                  </a:cubicBezTo>
                  <a:cubicBezTo>
                    <a:pt x="288" y="71"/>
                    <a:pt x="288" y="71"/>
                    <a:pt x="288" y="71"/>
                  </a:cubicBezTo>
                  <a:lnTo>
                    <a:pt x="288" y="40"/>
                  </a:lnTo>
                  <a:close/>
                  <a:moveTo>
                    <a:pt x="288" y="78"/>
                  </a:moveTo>
                  <a:cubicBezTo>
                    <a:pt x="290" y="76"/>
                    <a:pt x="290" y="76"/>
                    <a:pt x="290" y="76"/>
                  </a:cubicBezTo>
                  <a:cubicBezTo>
                    <a:pt x="297" y="83"/>
                    <a:pt x="297" y="83"/>
                    <a:pt x="297" y="83"/>
                  </a:cubicBezTo>
                  <a:cubicBezTo>
                    <a:pt x="297" y="105"/>
                    <a:pt x="297" y="105"/>
                    <a:pt x="297" y="105"/>
                  </a:cubicBezTo>
                  <a:cubicBezTo>
                    <a:pt x="288" y="109"/>
                    <a:pt x="288" y="109"/>
                    <a:pt x="288" y="109"/>
                  </a:cubicBezTo>
                  <a:lnTo>
                    <a:pt x="288" y="78"/>
                  </a:lnTo>
                  <a:close/>
                  <a:moveTo>
                    <a:pt x="232" y="32"/>
                  </a:moveTo>
                  <a:cubicBezTo>
                    <a:pt x="268" y="32"/>
                    <a:pt x="268" y="32"/>
                    <a:pt x="268" y="32"/>
                  </a:cubicBezTo>
                  <a:cubicBezTo>
                    <a:pt x="264" y="41"/>
                    <a:pt x="264" y="41"/>
                    <a:pt x="264" y="41"/>
                  </a:cubicBezTo>
                  <a:cubicBezTo>
                    <a:pt x="236" y="41"/>
                    <a:pt x="236" y="41"/>
                    <a:pt x="236" y="41"/>
                  </a:cubicBezTo>
                  <a:cubicBezTo>
                    <a:pt x="226" y="38"/>
                    <a:pt x="226" y="38"/>
                    <a:pt x="226" y="38"/>
                  </a:cubicBezTo>
                  <a:cubicBezTo>
                    <a:pt x="227" y="35"/>
                    <a:pt x="229" y="33"/>
                    <a:pt x="232" y="32"/>
                  </a:cubicBezTo>
                  <a:close/>
                  <a:moveTo>
                    <a:pt x="226" y="40"/>
                  </a:moveTo>
                  <a:cubicBezTo>
                    <a:pt x="236" y="44"/>
                    <a:pt x="236" y="44"/>
                    <a:pt x="236" y="44"/>
                  </a:cubicBezTo>
                  <a:cubicBezTo>
                    <a:pt x="236" y="66"/>
                    <a:pt x="236" y="66"/>
                    <a:pt x="236" y="66"/>
                  </a:cubicBezTo>
                  <a:cubicBezTo>
                    <a:pt x="229" y="73"/>
                    <a:pt x="229" y="73"/>
                    <a:pt x="229" y="73"/>
                  </a:cubicBezTo>
                  <a:cubicBezTo>
                    <a:pt x="226" y="71"/>
                    <a:pt x="226" y="71"/>
                    <a:pt x="226" y="71"/>
                  </a:cubicBezTo>
                  <a:lnTo>
                    <a:pt x="226" y="40"/>
                  </a:lnTo>
                  <a:close/>
                  <a:moveTo>
                    <a:pt x="226" y="78"/>
                  </a:moveTo>
                  <a:cubicBezTo>
                    <a:pt x="229" y="76"/>
                    <a:pt x="229" y="76"/>
                    <a:pt x="229" y="76"/>
                  </a:cubicBezTo>
                  <a:cubicBezTo>
                    <a:pt x="236" y="83"/>
                    <a:pt x="236" y="83"/>
                    <a:pt x="236" y="83"/>
                  </a:cubicBezTo>
                  <a:cubicBezTo>
                    <a:pt x="236" y="105"/>
                    <a:pt x="236" y="105"/>
                    <a:pt x="236" y="105"/>
                  </a:cubicBezTo>
                  <a:cubicBezTo>
                    <a:pt x="226" y="109"/>
                    <a:pt x="226" y="109"/>
                    <a:pt x="226" y="109"/>
                  </a:cubicBezTo>
                  <a:lnTo>
                    <a:pt x="226" y="78"/>
                  </a:lnTo>
                  <a:close/>
                  <a:moveTo>
                    <a:pt x="171" y="32"/>
                  </a:moveTo>
                  <a:cubicBezTo>
                    <a:pt x="206" y="32"/>
                    <a:pt x="206" y="32"/>
                    <a:pt x="206" y="32"/>
                  </a:cubicBezTo>
                  <a:cubicBezTo>
                    <a:pt x="203" y="41"/>
                    <a:pt x="203" y="41"/>
                    <a:pt x="203" y="41"/>
                  </a:cubicBezTo>
                  <a:cubicBezTo>
                    <a:pt x="174" y="41"/>
                    <a:pt x="174" y="41"/>
                    <a:pt x="174" y="41"/>
                  </a:cubicBezTo>
                  <a:cubicBezTo>
                    <a:pt x="165" y="38"/>
                    <a:pt x="165" y="38"/>
                    <a:pt x="165" y="38"/>
                  </a:cubicBezTo>
                  <a:cubicBezTo>
                    <a:pt x="166" y="35"/>
                    <a:pt x="168" y="33"/>
                    <a:pt x="171" y="32"/>
                  </a:cubicBezTo>
                  <a:close/>
                  <a:moveTo>
                    <a:pt x="165" y="40"/>
                  </a:moveTo>
                  <a:cubicBezTo>
                    <a:pt x="174" y="44"/>
                    <a:pt x="174" y="44"/>
                    <a:pt x="174" y="44"/>
                  </a:cubicBezTo>
                  <a:cubicBezTo>
                    <a:pt x="174" y="66"/>
                    <a:pt x="174" y="66"/>
                    <a:pt x="174" y="66"/>
                  </a:cubicBezTo>
                  <a:cubicBezTo>
                    <a:pt x="167" y="73"/>
                    <a:pt x="167" y="73"/>
                    <a:pt x="167" y="73"/>
                  </a:cubicBezTo>
                  <a:cubicBezTo>
                    <a:pt x="165" y="71"/>
                    <a:pt x="165" y="71"/>
                    <a:pt x="165" y="71"/>
                  </a:cubicBezTo>
                  <a:lnTo>
                    <a:pt x="165" y="40"/>
                  </a:lnTo>
                  <a:close/>
                  <a:moveTo>
                    <a:pt x="165" y="78"/>
                  </a:moveTo>
                  <a:cubicBezTo>
                    <a:pt x="167" y="76"/>
                    <a:pt x="167" y="76"/>
                    <a:pt x="167" y="76"/>
                  </a:cubicBezTo>
                  <a:cubicBezTo>
                    <a:pt x="174" y="83"/>
                    <a:pt x="174" y="83"/>
                    <a:pt x="174" y="83"/>
                  </a:cubicBezTo>
                  <a:cubicBezTo>
                    <a:pt x="174" y="105"/>
                    <a:pt x="174" y="105"/>
                    <a:pt x="174" y="105"/>
                  </a:cubicBezTo>
                  <a:cubicBezTo>
                    <a:pt x="165" y="109"/>
                    <a:pt x="165" y="109"/>
                    <a:pt x="165" y="109"/>
                  </a:cubicBezTo>
                  <a:lnTo>
                    <a:pt x="165" y="78"/>
                  </a:lnTo>
                  <a:close/>
                  <a:moveTo>
                    <a:pt x="88" y="32"/>
                  </a:moveTo>
                  <a:cubicBezTo>
                    <a:pt x="123" y="32"/>
                    <a:pt x="123" y="32"/>
                    <a:pt x="123" y="32"/>
                  </a:cubicBezTo>
                  <a:cubicBezTo>
                    <a:pt x="120" y="41"/>
                    <a:pt x="120" y="41"/>
                    <a:pt x="120" y="41"/>
                  </a:cubicBezTo>
                  <a:cubicBezTo>
                    <a:pt x="92" y="41"/>
                    <a:pt x="92" y="41"/>
                    <a:pt x="92" y="41"/>
                  </a:cubicBezTo>
                  <a:cubicBezTo>
                    <a:pt x="82" y="38"/>
                    <a:pt x="82" y="38"/>
                    <a:pt x="82" y="38"/>
                  </a:cubicBezTo>
                  <a:cubicBezTo>
                    <a:pt x="83" y="35"/>
                    <a:pt x="85" y="33"/>
                    <a:pt x="88" y="32"/>
                  </a:cubicBezTo>
                  <a:close/>
                  <a:moveTo>
                    <a:pt x="82" y="40"/>
                  </a:moveTo>
                  <a:cubicBezTo>
                    <a:pt x="91" y="44"/>
                    <a:pt x="91" y="44"/>
                    <a:pt x="91" y="44"/>
                  </a:cubicBezTo>
                  <a:cubicBezTo>
                    <a:pt x="91" y="66"/>
                    <a:pt x="91" y="66"/>
                    <a:pt x="91" y="66"/>
                  </a:cubicBezTo>
                  <a:cubicBezTo>
                    <a:pt x="84" y="73"/>
                    <a:pt x="84" y="73"/>
                    <a:pt x="84" y="73"/>
                  </a:cubicBezTo>
                  <a:cubicBezTo>
                    <a:pt x="82" y="71"/>
                    <a:pt x="82" y="71"/>
                    <a:pt x="82" y="71"/>
                  </a:cubicBezTo>
                  <a:lnTo>
                    <a:pt x="82" y="40"/>
                  </a:lnTo>
                  <a:close/>
                  <a:moveTo>
                    <a:pt x="82" y="78"/>
                  </a:moveTo>
                  <a:cubicBezTo>
                    <a:pt x="84" y="76"/>
                    <a:pt x="84" y="76"/>
                    <a:pt x="84" y="76"/>
                  </a:cubicBezTo>
                  <a:cubicBezTo>
                    <a:pt x="91" y="83"/>
                    <a:pt x="91" y="83"/>
                    <a:pt x="91" y="83"/>
                  </a:cubicBezTo>
                  <a:cubicBezTo>
                    <a:pt x="91" y="105"/>
                    <a:pt x="91" y="105"/>
                    <a:pt x="91" y="105"/>
                  </a:cubicBezTo>
                  <a:cubicBezTo>
                    <a:pt x="82" y="109"/>
                    <a:pt x="82" y="109"/>
                    <a:pt x="82" y="109"/>
                  </a:cubicBezTo>
                  <a:lnTo>
                    <a:pt x="82" y="78"/>
                  </a:lnTo>
                  <a:close/>
                  <a:moveTo>
                    <a:pt x="27" y="31"/>
                  </a:moveTo>
                  <a:cubicBezTo>
                    <a:pt x="62" y="31"/>
                    <a:pt x="62" y="31"/>
                    <a:pt x="62" y="31"/>
                  </a:cubicBezTo>
                  <a:cubicBezTo>
                    <a:pt x="58" y="41"/>
                    <a:pt x="58" y="41"/>
                    <a:pt x="58" y="41"/>
                  </a:cubicBezTo>
                  <a:cubicBezTo>
                    <a:pt x="30" y="41"/>
                    <a:pt x="30" y="41"/>
                    <a:pt x="30" y="41"/>
                  </a:cubicBezTo>
                  <a:cubicBezTo>
                    <a:pt x="21" y="37"/>
                    <a:pt x="21" y="37"/>
                    <a:pt x="21" y="37"/>
                  </a:cubicBezTo>
                  <a:cubicBezTo>
                    <a:pt x="21" y="34"/>
                    <a:pt x="23" y="32"/>
                    <a:pt x="27" y="31"/>
                  </a:cubicBezTo>
                  <a:close/>
                  <a:moveTo>
                    <a:pt x="20" y="77"/>
                  </a:moveTo>
                  <a:cubicBezTo>
                    <a:pt x="23" y="75"/>
                    <a:pt x="23" y="75"/>
                    <a:pt x="23" y="75"/>
                  </a:cubicBezTo>
                  <a:cubicBezTo>
                    <a:pt x="30" y="82"/>
                    <a:pt x="30" y="82"/>
                    <a:pt x="30" y="82"/>
                  </a:cubicBezTo>
                  <a:cubicBezTo>
                    <a:pt x="30" y="104"/>
                    <a:pt x="30" y="104"/>
                    <a:pt x="30" y="104"/>
                  </a:cubicBezTo>
                  <a:cubicBezTo>
                    <a:pt x="20" y="108"/>
                    <a:pt x="20" y="108"/>
                    <a:pt x="20" y="108"/>
                  </a:cubicBezTo>
                  <a:lnTo>
                    <a:pt x="20" y="77"/>
                  </a:lnTo>
                  <a:close/>
                  <a:moveTo>
                    <a:pt x="26" y="116"/>
                  </a:moveTo>
                  <a:cubicBezTo>
                    <a:pt x="23" y="116"/>
                    <a:pt x="21" y="114"/>
                    <a:pt x="20" y="110"/>
                  </a:cubicBezTo>
                  <a:cubicBezTo>
                    <a:pt x="30" y="107"/>
                    <a:pt x="30" y="107"/>
                    <a:pt x="30" y="107"/>
                  </a:cubicBezTo>
                  <a:cubicBezTo>
                    <a:pt x="62" y="107"/>
                    <a:pt x="62" y="107"/>
                    <a:pt x="62" y="107"/>
                  </a:cubicBezTo>
                  <a:cubicBezTo>
                    <a:pt x="65" y="116"/>
                    <a:pt x="65" y="116"/>
                    <a:pt x="65" y="116"/>
                  </a:cubicBezTo>
                  <a:lnTo>
                    <a:pt x="26" y="116"/>
                  </a:lnTo>
                  <a:close/>
                  <a:moveTo>
                    <a:pt x="61" y="78"/>
                  </a:moveTo>
                  <a:cubicBezTo>
                    <a:pt x="30" y="78"/>
                    <a:pt x="30" y="78"/>
                    <a:pt x="30" y="78"/>
                  </a:cubicBezTo>
                  <a:cubicBezTo>
                    <a:pt x="25" y="74"/>
                    <a:pt x="25" y="74"/>
                    <a:pt x="25" y="74"/>
                  </a:cubicBezTo>
                  <a:cubicBezTo>
                    <a:pt x="30" y="69"/>
                    <a:pt x="30" y="69"/>
                    <a:pt x="30" y="69"/>
                  </a:cubicBezTo>
                  <a:cubicBezTo>
                    <a:pt x="61" y="69"/>
                    <a:pt x="61" y="69"/>
                    <a:pt x="61" y="69"/>
                  </a:cubicBezTo>
                  <a:cubicBezTo>
                    <a:pt x="65" y="74"/>
                    <a:pt x="65" y="74"/>
                    <a:pt x="65" y="74"/>
                  </a:cubicBezTo>
                  <a:lnTo>
                    <a:pt x="61" y="78"/>
                  </a:lnTo>
                  <a:close/>
                  <a:moveTo>
                    <a:pt x="70" y="70"/>
                  </a:moveTo>
                  <a:cubicBezTo>
                    <a:pt x="68" y="73"/>
                    <a:pt x="68" y="73"/>
                    <a:pt x="68" y="73"/>
                  </a:cubicBezTo>
                  <a:cubicBezTo>
                    <a:pt x="61" y="65"/>
                    <a:pt x="61" y="65"/>
                    <a:pt x="61" y="65"/>
                  </a:cubicBezTo>
                  <a:cubicBezTo>
                    <a:pt x="61" y="41"/>
                    <a:pt x="61" y="41"/>
                    <a:pt x="61" y="41"/>
                  </a:cubicBezTo>
                  <a:cubicBezTo>
                    <a:pt x="64" y="31"/>
                    <a:pt x="64" y="31"/>
                    <a:pt x="64" y="31"/>
                  </a:cubicBezTo>
                  <a:cubicBezTo>
                    <a:pt x="67" y="32"/>
                    <a:pt x="69" y="34"/>
                    <a:pt x="70" y="37"/>
                  </a:cubicBezTo>
                  <a:lnTo>
                    <a:pt x="70" y="70"/>
                  </a:lnTo>
                  <a:close/>
                  <a:moveTo>
                    <a:pt x="88" y="117"/>
                  </a:moveTo>
                  <a:cubicBezTo>
                    <a:pt x="85" y="116"/>
                    <a:pt x="83" y="114"/>
                    <a:pt x="82" y="111"/>
                  </a:cubicBezTo>
                  <a:cubicBezTo>
                    <a:pt x="91" y="107"/>
                    <a:pt x="91" y="107"/>
                    <a:pt x="91" y="107"/>
                  </a:cubicBezTo>
                  <a:cubicBezTo>
                    <a:pt x="120" y="107"/>
                    <a:pt x="120" y="107"/>
                    <a:pt x="120" y="107"/>
                  </a:cubicBezTo>
                  <a:cubicBezTo>
                    <a:pt x="123" y="117"/>
                    <a:pt x="123" y="117"/>
                    <a:pt x="123" y="117"/>
                  </a:cubicBezTo>
                  <a:lnTo>
                    <a:pt x="88" y="117"/>
                  </a:lnTo>
                  <a:close/>
                  <a:moveTo>
                    <a:pt x="132" y="111"/>
                  </a:moveTo>
                  <a:cubicBezTo>
                    <a:pt x="131" y="114"/>
                    <a:pt x="129" y="116"/>
                    <a:pt x="126" y="117"/>
                  </a:cubicBezTo>
                  <a:cubicBezTo>
                    <a:pt x="122" y="107"/>
                    <a:pt x="122" y="107"/>
                    <a:pt x="122" y="107"/>
                  </a:cubicBezTo>
                  <a:cubicBezTo>
                    <a:pt x="122" y="83"/>
                    <a:pt x="122" y="83"/>
                    <a:pt x="122" y="83"/>
                  </a:cubicBezTo>
                  <a:cubicBezTo>
                    <a:pt x="129" y="76"/>
                    <a:pt x="129" y="76"/>
                    <a:pt x="129" y="76"/>
                  </a:cubicBezTo>
                  <a:cubicBezTo>
                    <a:pt x="132" y="78"/>
                    <a:pt x="132" y="78"/>
                    <a:pt x="132" y="78"/>
                  </a:cubicBezTo>
                  <a:lnTo>
                    <a:pt x="132" y="111"/>
                  </a:lnTo>
                  <a:close/>
                  <a:moveTo>
                    <a:pt x="132" y="71"/>
                  </a:moveTo>
                  <a:cubicBezTo>
                    <a:pt x="129" y="73"/>
                    <a:pt x="129" y="73"/>
                    <a:pt x="129" y="73"/>
                  </a:cubicBezTo>
                  <a:cubicBezTo>
                    <a:pt x="122" y="66"/>
                    <a:pt x="122" y="66"/>
                    <a:pt x="122" y="66"/>
                  </a:cubicBezTo>
                  <a:cubicBezTo>
                    <a:pt x="122" y="41"/>
                    <a:pt x="122" y="41"/>
                    <a:pt x="122" y="41"/>
                  </a:cubicBezTo>
                  <a:cubicBezTo>
                    <a:pt x="126" y="32"/>
                    <a:pt x="126" y="32"/>
                    <a:pt x="126" y="32"/>
                  </a:cubicBezTo>
                  <a:cubicBezTo>
                    <a:pt x="129" y="33"/>
                    <a:pt x="131" y="35"/>
                    <a:pt x="132" y="38"/>
                  </a:cubicBezTo>
                  <a:lnTo>
                    <a:pt x="132" y="71"/>
                  </a:lnTo>
                  <a:close/>
                  <a:moveTo>
                    <a:pt x="153" y="117"/>
                  </a:moveTo>
                  <a:cubicBezTo>
                    <a:pt x="143" y="117"/>
                    <a:pt x="143" y="117"/>
                    <a:pt x="143" y="117"/>
                  </a:cubicBezTo>
                  <a:cubicBezTo>
                    <a:pt x="143" y="107"/>
                    <a:pt x="143" y="107"/>
                    <a:pt x="143" y="107"/>
                  </a:cubicBezTo>
                  <a:cubicBezTo>
                    <a:pt x="153" y="107"/>
                    <a:pt x="153" y="107"/>
                    <a:pt x="153" y="107"/>
                  </a:cubicBezTo>
                  <a:lnTo>
                    <a:pt x="153" y="117"/>
                  </a:lnTo>
                  <a:close/>
                  <a:moveTo>
                    <a:pt x="171" y="117"/>
                  </a:moveTo>
                  <a:cubicBezTo>
                    <a:pt x="167" y="116"/>
                    <a:pt x="165" y="114"/>
                    <a:pt x="165" y="111"/>
                  </a:cubicBezTo>
                  <a:cubicBezTo>
                    <a:pt x="174" y="107"/>
                    <a:pt x="174" y="107"/>
                    <a:pt x="174" y="107"/>
                  </a:cubicBezTo>
                  <a:cubicBezTo>
                    <a:pt x="203" y="107"/>
                    <a:pt x="203" y="107"/>
                    <a:pt x="203" y="107"/>
                  </a:cubicBezTo>
                  <a:cubicBezTo>
                    <a:pt x="206" y="117"/>
                    <a:pt x="206" y="117"/>
                    <a:pt x="206" y="117"/>
                  </a:cubicBezTo>
                  <a:lnTo>
                    <a:pt x="171" y="117"/>
                  </a:lnTo>
                  <a:close/>
                  <a:moveTo>
                    <a:pt x="214" y="111"/>
                  </a:moveTo>
                  <a:cubicBezTo>
                    <a:pt x="214" y="114"/>
                    <a:pt x="212" y="116"/>
                    <a:pt x="208" y="117"/>
                  </a:cubicBezTo>
                  <a:cubicBezTo>
                    <a:pt x="205" y="107"/>
                    <a:pt x="205" y="107"/>
                    <a:pt x="205" y="107"/>
                  </a:cubicBezTo>
                  <a:cubicBezTo>
                    <a:pt x="205" y="83"/>
                    <a:pt x="205" y="83"/>
                    <a:pt x="205" y="83"/>
                  </a:cubicBezTo>
                  <a:cubicBezTo>
                    <a:pt x="212" y="76"/>
                    <a:pt x="212" y="76"/>
                    <a:pt x="212" y="76"/>
                  </a:cubicBezTo>
                  <a:cubicBezTo>
                    <a:pt x="214" y="78"/>
                    <a:pt x="214" y="78"/>
                    <a:pt x="214" y="78"/>
                  </a:cubicBezTo>
                  <a:lnTo>
                    <a:pt x="214" y="111"/>
                  </a:lnTo>
                  <a:close/>
                  <a:moveTo>
                    <a:pt x="214" y="71"/>
                  </a:moveTo>
                  <a:cubicBezTo>
                    <a:pt x="212" y="73"/>
                    <a:pt x="212" y="73"/>
                    <a:pt x="212" y="73"/>
                  </a:cubicBezTo>
                  <a:cubicBezTo>
                    <a:pt x="205" y="66"/>
                    <a:pt x="205" y="66"/>
                    <a:pt x="205" y="66"/>
                  </a:cubicBezTo>
                  <a:cubicBezTo>
                    <a:pt x="205" y="41"/>
                    <a:pt x="205" y="41"/>
                    <a:pt x="205" y="41"/>
                  </a:cubicBezTo>
                  <a:cubicBezTo>
                    <a:pt x="208" y="32"/>
                    <a:pt x="208" y="32"/>
                    <a:pt x="208" y="32"/>
                  </a:cubicBezTo>
                  <a:cubicBezTo>
                    <a:pt x="212" y="33"/>
                    <a:pt x="214" y="35"/>
                    <a:pt x="214" y="38"/>
                  </a:cubicBezTo>
                  <a:lnTo>
                    <a:pt x="214" y="71"/>
                  </a:lnTo>
                  <a:close/>
                  <a:moveTo>
                    <a:pt x="232" y="117"/>
                  </a:moveTo>
                  <a:cubicBezTo>
                    <a:pt x="229" y="116"/>
                    <a:pt x="227" y="114"/>
                    <a:pt x="226" y="111"/>
                  </a:cubicBezTo>
                  <a:cubicBezTo>
                    <a:pt x="236" y="107"/>
                    <a:pt x="236" y="107"/>
                    <a:pt x="236" y="107"/>
                  </a:cubicBezTo>
                  <a:cubicBezTo>
                    <a:pt x="264" y="107"/>
                    <a:pt x="264" y="107"/>
                    <a:pt x="264" y="107"/>
                  </a:cubicBezTo>
                  <a:cubicBezTo>
                    <a:pt x="268" y="117"/>
                    <a:pt x="268" y="117"/>
                    <a:pt x="268" y="117"/>
                  </a:cubicBezTo>
                  <a:lnTo>
                    <a:pt x="232" y="117"/>
                  </a:lnTo>
                  <a:close/>
                  <a:moveTo>
                    <a:pt x="276" y="111"/>
                  </a:moveTo>
                  <a:cubicBezTo>
                    <a:pt x="275" y="114"/>
                    <a:pt x="273" y="116"/>
                    <a:pt x="270" y="117"/>
                  </a:cubicBezTo>
                  <a:cubicBezTo>
                    <a:pt x="266" y="107"/>
                    <a:pt x="266" y="107"/>
                    <a:pt x="266" y="107"/>
                  </a:cubicBezTo>
                  <a:cubicBezTo>
                    <a:pt x="266" y="83"/>
                    <a:pt x="266" y="83"/>
                    <a:pt x="266" y="83"/>
                  </a:cubicBezTo>
                  <a:cubicBezTo>
                    <a:pt x="273" y="76"/>
                    <a:pt x="273" y="76"/>
                    <a:pt x="273" y="76"/>
                  </a:cubicBezTo>
                  <a:cubicBezTo>
                    <a:pt x="276" y="78"/>
                    <a:pt x="276" y="78"/>
                    <a:pt x="276" y="78"/>
                  </a:cubicBezTo>
                  <a:lnTo>
                    <a:pt x="276" y="111"/>
                  </a:lnTo>
                  <a:close/>
                  <a:moveTo>
                    <a:pt x="276" y="71"/>
                  </a:moveTo>
                  <a:cubicBezTo>
                    <a:pt x="273" y="73"/>
                    <a:pt x="273" y="73"/>
                    <a:pt x="273" y="73"/>
                  </a:cubicBezTo>
                  <a:cubicBezTo>
                    <a:pt x="266" y="66"/>
                    <a:pt x="266" y="66"/>
                    <a:pt x="266" y="66"/>
                  </a:cubicBezTo>
                  <a:cubicBezTo>
                    <a:pt x="266" y="41"/>
                    <a:pt x="266" y="41"/>
                    <a:pt x="266" y="41"/>
                  </a:cubicBezTo>
                  <a:cubicBezTo>
                    <a:pt x="270" y="32"/>
                    <a:pt x="270" y="32"/>
                    <a:pt x="270" y="32"/>
                  </a:cubicBezTo>
                  <a:cubicBezTo>
                    <a:pt x="273" y="33"/>
                    <a:pt x="275" y="35"/>
                    <a:pt x="276" y="38"/>
                  </a:cubicBezTo>
                  <a:lnTo>
                    <a:pt x="276" y="71"/>
                  </a:lnTo>
                  <a:close/>
                  <a:moveTo>
                    <a:pt x="294" y="117"/>
                  </a:moveTo>
                  <a:cubicBezTo>
                    <a:pt x="290" y="116"/>
                    <a:pt x="288" y="114"/>
                    <a:pt x="288" y="111"/>
                  </a:cubicBezTo>
                  <a:cubicBezTo>
                    <a:pt x="297" y="107"/>
                    <a:pt x="297" y="107"/>
                    <a:pt x="297" y="107"/>
                  </a:cubicBezTo>
                  <a:cubicBezTo>
                    <a:pt x="326" y="107"/>
                    <a:pt x="326" y="107"/>
                    <a:pt x="326" y="107"/>
                  </a:cubicBezTo>
                  <a:cubicBezTo>
                    <a:pt x="329" y="117"/>
                    <a:pt x="329" y="117"/>
                    <a:pt x="329" y="117"/>
                  </a:cubicBezTo>
                  <a:lnTo>
                    <a:pt x="294" y="117"/>
                  </a:lnTo>
                  <a:close/>
                  <a:moveTo>
                    <a:pt x="337" y="111"/>
                  </a:moveTo>
                  <a:cubicBezTo>
                    <a:pt x="337" y="114"/>
                    <a:pt x="335" y="116"/>
                    <a:pt x="331" y="117"/>
                  </a:cubicBezTo>
                  <a:cubicBezTo>
                    <a:pt x="328" y="107"/>
                    <a:pt x="328" y="107"/>
                    <a:pt x="328" y="107"/>
                  </a:cubicBezTo>
                  <a:cubicBezTo>
                    <a:pt x="328" y="83"/>
                    <a:pt x="328" y="83"/>
                    <a:pt x="328" y="83"/>
                  </a:cubicBezTo>
                  <a:cubicBezTo>
                    <a:pt x="335" y="76"/>
                    <a:pt x="335" y="76"/>
                    <a:pt x="335" y="76"/>
                  </a:cubicBezTo>
                  <a:cubicBezTo>
                    <a:pt x="337" y="78"/>
                    <a:pt x="337" y="78"/>
                    <a:pt x="337" y="78"/>
                  </a:cubicBezTo>
                  <a:lnTo>
                    <a:pt x="337" y="111"/>
                  </a:lnTo>
                  <a:close/>
                  <a:moveTo>
                    <a:pt x="337" y="71"/>
                  </a:moveTo>
                  <a:cubicBezTo>
                    <a:pt x="335" y="73"/>
                    <a:pt x="335" y="73"/>
                    <a:pt x="335" y="73"/>
                  </a:cubicBezTo>
                  <a:cubicBezTo>
                    <a:pt x="328" y="66"/>
                    <a:pt x="328" y="66"/>
                    <a:pt x="328" y="66"/>
                  </a:cubicBezTo>
                  <a:cubicBezTo>
                    <a:pt x="328" y="41"/>
                    <a:pt x="328" y="41"/>
                    <a:pt x="328" y="41"/>
                  </a:cubicBezTo>
                  <a:cubicBezTo>
                    <a:pt x="331" y="32"/>
                    <a:pt x="331" y="32"/>
                    <a:pt x="331" y="32"/>
                  </a:cubicBezTo>
                  <a:cubicBezTo>
                    <a:pt x="335" y="33"/>
                    <a:pt x="337" y="35"/>
                    <a:pt x="337" y="38"/>
                  </a:cubicBezTo>
                  <a:lnTo>
                    <a:pt x="337"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prstClr val="black"/>
                </a:solidFill>
              </a:endParaRPr>
            </a:p>
          </p:txBody>
        </p:sp>
        <p:sp>
          <p:nvSpPr>
            <p:cNvPr id="8" name="Freeform 37"/>
            <p:cNvSpPr>
              <a:spLocks noEditPoints="1"/>
            </p:cNvSpPr>
            <p:nvPr/>
          </p:nvSpPr>
          <p:spPr bwMode="auto">
            <a:xfrm>
              <a:off x="15411450" y="-1860550"/>
              <a:ext cx="3041650" cy="1654175"/>
            </a:xfrm>
            <a:custGeom>
              <a:avLst/>
              <a:gdLst>
                <a:gd name="T0" fmla="*/ 809 w 811"/>
                <a:gd name="T1" fmla="*/ 180 h 441"/>
                <a:gd name="T2" fmla="*/ 806 w 811"/>
                <a:gd name="T3" fmla="*/ 156 h 441"/>
                <a:gd name="T4" fmla="*/ 801 w 811"/>
                <a:gd name="T5" fmla="*/ 131 h 441"/>
                <a:gd name="T6" fmla="*/ 790 w 811"/>
                <a:gd name="T7" fmla="*/ 98 h 441"/>
                <a:gd name="T8" fmla="*/ 689 w 811"/>
                <a:gd name="T9" fmla="*/ 0 h 441"/>
                <a:gd name="T10" fmla="*/ 38 w 811"/>
                <a:gd name="T11" fmla="*/ 69 h 441"/>
                <a:gd name="T12" fmla="*/ 23 w 811"/>
                <a:gd name="T13" fmla="*/ 99 h 441"/>
                <a:gd name="T14" fmla="*/ 15 w 811"/>
                <a:gd name="T15" fmla="*/ 122 h 441"/>
                <a:gd name="T16" fmla="*/ 9 w 811"/>
                <a:gd name="T17" fmla="*/ 145 h 441"/>
                <a:gd name="T18" fmla="*/ 5 w 811"/>
                <a:gd name="T19" fmla="*/ 171 h 441"/>
                <a:gd name="T20" fmla="*/ 2 w 811"/>
                <a:gd name="T21" fmla="*/ 196 h 441"/>
                <a:gd name="T22" fmla="*/ 1 w 811"/>
                <a:gd name="T23" fmla="*/ 248 h 441"/>
                <a:gd name="T24" fmla="*/ 3 w 811"/>
                <a:gd name="T25" fmla="*/ 270 h 441"/>
                <a:gd name="T26" fmla="*/ 7 w 811"/>
                <a:gd name="T27" fmla="*/ 290 h 441"/>
                <a:gd name="T28" fmla="*/ 15 w 811"/>
                <a:gd name="T29" fmla="*/ 324 h 441"/>
                <a:gd name="T30" fmla="*/ 22 w 811"/>
                <a:gd name="T31" fmla="*/ 344 h 441"/>
                <a:gd name="T32" fmla="*/ 689 w 811"/>
                <a:gd name="T33" fmla="*/ 441 h 441"/>
                <a:gd name="T34" fmla="*/ 766 w 811"/>
                <a:gd name="T35" fmla="*/ 386 h 441"/>
                <a:gd name="T36" fmla="*/ 774 w 811"/>
                <a:gd name="T37" fmla="*/ 372 h 441"/>
                <a:gd name="T38" fmla="*/ 788 w 811"/>
                <a:gd name="T39" fmla="*/ 342 h 441"/>
                <a:gd name="T40" fmla="*/ 797 w 811"/>
                <a:gd name="T41" fmla="*/ 318 h 441"/>
                <a:gd name="T42" fmla="*/ 803 w 811"/>
                <a:gd name="T43" fmla="*/ 294 h 441"/>
                <a:gd name="T44" fmla="*/ 807 w 811"/>
                <a:gd name="T45" fmla="*/ 271 h 441"/>
                <a:gd name="T46" fmla="*/ 810 w 811"/>
                <a:gd name="T47" fmla="*/ 245 h 441"/>
                <a:gd name="T48" fmla="*/ 811 w 811"/>
                <a:gd name="T49" fmla="*/ 193 h 441"/>
                <a:gd name="T50" fmla="*/ 56 w 811"/>
                <a:gd name="T51" fmla="*/ 382 h 441"/>
                <a:gd name="T52" fmla="*/ 263 w 811"/>
                <a:gd name="T53" fmla="*/ 346 h 441"/>
                <a:gd name="T54" fmla="*/ 407 w 811"/>
                <a:gd name="T55" fmla="*/ 343 h 441"/>
                <a:gd name="T56" fmla="*/ 551 w 811"/>
                <a:gd name="T57" fmla="*/ 346 h 441"/>
                <a:gd name="T58" fmla="*/ 689 w 811"/>
                <a:gd name="T59" fmla="*/ 429 h 441"/>
                <a:gd name="T60" fmla="*/ 798 w 811"/>
                <a:gd name="T61" fmla="*/ 251 h 441"/>
                <a:gd name="T62" fmla="*/ 794 w 811"/>
                <a:gd name="T63" fmla="*/ 276 h 441"/>
                <a:gd name="T64" fmla="*/ 790 w 811"/>
                <a:gd name="T65" fmla="*/ 297 h 441"/>
                <a:gd name="T66" fmla="*/ 783 w 811"/>
                <a:gd name="T67" fmla="*/ 320 h 441"/>
                <a:gd name="T68" fmla="*/ 771 w 811"/>
                <a:gd name="T69" fmla="*/ 351 h 441"/>
                <a:gd name="T70" fmla="*/ 763 w 811"/>
                <a:gd name="T71" fmla="*/ 368 h 441"/>
                <a:gd name="T72" fmla="*/ 586 w 811"/>
                <a:gd name="T73" fmla="*/ 310 h 441"/>
                <a:gd name="T74" fmla="*/ 454 w 811"/>
                <a:gd name="T75" fmla="*/ 302 h 441"/>
                <a:gd name="T76" fmla="*/ 359 w 811"/>
                <a:gd name="T77" fmla="*/ 295 h 441"/>
                <a:gd name="T78" fmla="*/ 263 w 811"/>
                <a:gd name="T79" fmla="*/ 274 h 441"/>
                <a:gd name="T80" fmla="*/ 52 w 811"/>
                <a:gd name="T81" fmla="*/ 375 h 441"/>
                <a:gd name="T82" fmla="*/ 33 w 811"/>
                <a:gd name="T83" fmla="*/ 338 h 441"/>
                <a:gd name="T84" fmla="*/ 23 w 811"/>
                <a:gd name="T85" fmla="*/ 307 h 441"/>
                <a:gd name="T86" fmla="*/ 17 w 811"/>
                <a:gd name="T87" fmla="*/ 283 h 441"/>
                <a:gd name="T88" fmla="*/ 14 w 811"/>
                <a:gd name="T89" fmla="*/ 258 h 441"/>
                <a:gd name="T90" fmla="*/ 12 w 811"/>
                <a:gd name="T91" fmla="*/ 225 h 441"/>
                <a:gd name="T92" fmla="*/ 14 w 811"/>
                <a:gd name="T93" fmla="*/ 191 h 441"/>
                <a:gd name="T94" fmla="*/ 18 w 811"/>
                <a:gd name="T95" fmla="*/ 165 h 441"/>
                <a:gd name="T96" fmla="*/ 22 w 811"/>
                <a:gd name="T97" fmla="*/ 144 h 441"/>
                <a:gd name="T98" fmla="*/ 28 w 811"/>
                <a:gd name="T99" fmla="*/ 121 h 441"/>
                <a:gd name="T100" fmla="*/ 41 w 811"/>
                <a:gd name="T101" fmla="*/ 90 h 441"/>
                <a:gd name="T102" fmla="*/ 48 w 811"/>
                <a:gd name="T103" fmla="*/ 75 h 441"/>
                <a:gd name="T104" fmla="*/ 689 w 811"/>
                <a:gd name="T105" fmla="*/ 12 h 441"/>
                <a:gd name="T106" fmla="*/ 779 w 811"/>
                <a:gd name="T107" fmla="*/ 103 h 441"/>
                <a:gd name="T108" fmla="*/ 789 w 811"/>
                <a:gd name="T109" fmla="*/ 134 h 441"/>
                <a:gd name="T110" fmla="*/ 794 w 811"/>
                <a:gd name="T111" fmla="*/ 158 h 441"/>
                <a:gd name="T112" fmla="*/ 798 w 811"/>
                <a:gd name="T113" fmla="*/ 181 h 441"/>
                <a:gd name="T114" fmla="*/ 799 w 811"/>
                <a:gd name="T115" fmla="*/ 21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1" h="441">
                  <a:moveTo>
                    <a:pt x="811" y="193"/>
                  </a:moveTo>
                  <a:cubicBezTo>
                    <a:pt x="811" y="191"/>
                    <a:pt x="810" y="189"/>
                    <a:pt x="810" y="187"/>
                  </a:cubicBezTo>
                  <a:cubicBezTo>
                    <a:pt x="809" y="180"/>
                    <a:pt x="809" y="180"/>
                    <a:pt x="809" y="180"/>
                  </a:cubicBezTo>
                  <a:cubicBezTo>
                    <a:pt x="809" y="177"/>
                    <a:pt x="809" y="174"/>
                    <a:pt x="809" y="171"/>
                  </a:cubicBezTo>
                  <a:cubicBezTo>
                    <a:pt x="808" y="168"/>
                    <a:pt x="808" y="165"/>
                    <a:pt x="807" y="162"/>
                  </a:cubicBezTo>
                  <a:cubicBezTo>
                    <a:pt x="806" y="156"/>
                    <a:pt x="806" y="156"/>
                    <a:pt x="806" y="156"/>
                  </a:cubicBezTo>
                  <a:cubicBezTo>
                    <a:pt x="806" y="154"/>
                    <a:pt x="806" y="152"/>
                    <a:pt x="805" y="151"/>
                  </a:cubicBezTo>
                  <a:cubicBezTo>
                    <a:pt x="804" y="146"/>
                    <a:pt x="803" y="142"/>
                    <a:pt x="802" y="137"/>
                  </a:cubicBezTo>
                  <a:cubicBezTo>
                    <a:pt x="801" y="131"/>
                    <a:pt x="801" y="131"/>
                    <a:pt x="801" y="131"/>
                  </a:cubicBezTo>
                  <a:cubicBezTo>
                    <a:pt x="800" y="126"/>
                    <a:pt x="798" y="122"/>
                    <a:pt x="797" y="116"/>
                  </a:cubicBezTo>
                  <a:cubicBezTo>
                    <a:pt x="796" y="113"/>
                    <a:pt x="796" y="113"/>
                    <a:pt x="796" y="113"/>
                  </a:cubicBezTo>
                  <a:cubicBezTo>
                    <a:pt x="794" y="108"/>
                    <a:pt x="792" y="103"/>
                    <a:pt x="790" y="98"/>
                  </a:cubicBezTo>
                  <a:cubicBezTo>
                    <a:pt x="790" y="96"/>
                    <a:pt x="790" y="96"/>
                    <a:pt x="790" y="96"/>
                  </a:cubicBezTo>
                  <a:cubicBezTo>
                    <a:pt x="787" y="91"/>
                    <a:pt x="785" y="86"/>
                    <a:pt x="783" y="81"/>
                  </a:cubicBezTo>
                  <a:cubicBezTo>
                    <a:pt x="759" y="31"/>
                    <a:pt x="722" y="0"/>
                    <a:pt x="689" y="0"/>
                  </a:cubicBezTo>
                  <a:cubicBezTo>
                    <a:pt x="123" y="0"/>
                    <a:pt x="123" y="0"/>
                    <a:pt x="123" y="0"/>
                  </a:cubicBezTo>
                  <a:cubicBezTo>
                    <a:pt x="94" y="0"/>
                    <a:pt x="63" y="25"/>
                    <a:pt x="39" y="67"/>
                  </a:cubicBezTo>
                  <a:cubicBezTo>
                    <a:pt x="38" y="69"/>
                    <a:pt x="38" y="69"/>
                    <a:pt x="38" y="69"/>
                  </a:cubicBezTo>
                  <a:cubicBezTo>
                    <a:pt x="35" y="74"/>
                    <a:pt x="33" y="78"/>
                    <a:pt x="31" y="82"/>
                  </a:cubicBezTo>
                  <a:cubicBezTo>
                    <a:pt x="30" y="85"/>
                    <a:pt x="30" y="85"/>
                    <a:pt x="30" y="85"/>
                  </a:cubicBezTo>
                  <a:cubicBezTo>
                    <a:pt x="28" y="90"/>
                    <a:pt x="25" y="94"/>
                    <a:pt x="23" y="99"/>
                  </a:cubicBezTo>
                  <a:cubicBezTo>
                    <a:pt x="22" y="103"/>
                    <a:pt x="22" y="103"/>
                    <a:pt x="22" y="103"/>
                  </a:cubicBezTo>
                  <a:cubicBezTo>
                    <a:pt x="20" y="108"/>
                    <a:pt x="19" y="112"/>
                    <a:pt x="17" y="117"/>
                  </a:cubicBezTo>
                  <a:cubicBezTo>
                    <a:pt x="15" y="122"/>
                    <a:pt x="15" y="122"/>
                    <a:pt x="15" y="122"/>
                  </a:cubicBezTo>
                  <a:cubicBezTo>
                    <a:pt x="14" y="127"/>
                    <a:pt x="13" y="132"/>
                    <a:pt x="11" y="136"/>
                  </a:cubicBezTo>
                  <a:cubicBezTo>
                    <a:pt x="11" y="138"/>
                    <a:pt x="11" y="140"/>
                    <a:pt x="10" y="141"/>
                  </a:cubicBezTo>
                  <a:cubicBezTo>
                    <a:pt x="9" y="145"/>
                    <a:pt x="9" y="145"/>
                    <a:pt x="9" y="145"/>
                  </a:cubicBezTo>
                  <a:cubicBezTo>
                    <a:pt x="9" y="149"/>
                    <a:pt x="8" y="153"/>
                    <a:pt x="7" y="157"/>
                  </a:cubicBezTo>
                  <a:cubicBezTo>
                    <a:pt x="6" y="159"/>
                    <a:pt x="6" y="161"/>
                    <a:pt x="6" y="164"/>
                  </a:cubicBezTo>
                  <a:cubicBezTo>
                    <a:pt x="5" y="171"/>
                    <a:pt x="5" y="171"/>
                    <a:pt x="5" y="171"/>
                  </a:cubicBezTo>
                  <a:cubicBezTo>
                    <a:pt x="4" y="173"/>
                    <a:pt x="4" y="176"/>
                    <a:pt x="3" y="178"/>
                  </a:cubicBezTo>
                  <a:cubicBezTo>
                    <a:pt x="3" y="182"/>
                    <a:pt x="3" y="186"/>
                    <a:pt x="2" y="190"/>
                  </a:cubicBezTo>
                  <a:cubicBezTo>
                    <a:pt x="2" y="196"/>
                    <a:pt x="2" y="196"/>
                    <a:pt x="2" y="196"/>
                  </a:cubicBezTo>
                  <a:cubicBezTo>
                    <a:pt x="1" y="197"/>
                    <a:pt x="1" y="199"/>
                    <a:pt x="1" y="201"/>
                  </a:cubicBezTo>
                  <a:cubicBezTo>
                    <a:pt x="1" y="209"/>
                    <a:pt x="0" y="217"/>
                    <a:pt x="0" y="225"/>
                  </a:cubicBezTo>
                  <a:cubicBezTo>
                    <a:pt x="0" y="233"/>
                    <a:pt x="1" y="240"/>
                    <a:pt x="1" y="248"/>
                  </a:cubicBezTo>
                  <a:cubicBezTo>
                    <a:pt x="1" y="250"/>
                    <a:pt x="2" y="252"/>
                    <a:pt x="2" y="254"/>
                  </a:cubicBezTo>
                  <a:cubicBezTo>
                    <a:pt x="2" y="259"/>
                    <a:pt x="2" y="259"/>
                    <a:pt x="2" y="259"/>
                  </a:cubicBezTo>
                  <a:cubicBezTo>
                    <a:pt x="2" y="263"/>
                    <a:pt x="3" y="266"/>
                    <a:pt x="3" y="270"/>
                  </a:cubicBezTo>
                  <a:cubicBezTo>
                    <a:pt x="4" y="273"/>
                    <a:pt x="4" y="276"/>
                    <a:pt x="5" y="279"/>
                  </a:cubicBezTo>
                  <a:cubicBezTo>
                    <a:pt x="6" y="285"/>
                    <a:pt x="6" y="285"/>
                    <a:pt x="6" y="285"/>
                  </a:cubicBezTo>
                  <a:cubicBezTo>
                    <a:pt x="6" y="287"/>
                    <a:pt x="6" y="289"/>
                    <a:pt x="7" y="290"/>
                  </a:cubicBezTo>
                  <a:cubicBezTo>
                    <a:pt x="7" y="295"/>
                    <a:pt x="8" y="299"/>
                    <a:pt x="10" y="305"/>
                  </a:cubicBezTo>
                  <a:cubicBezTo>
                    <a:pt x="11" y="310"/>
                    <a:pt x="11" y="310"/>
                    <a:pt x="11" y="310"/>
                  </a:cubicBezTo>
                  <a:cubicBezTo>
                    <a:pt x="12" y="315"/>
                    <a:pt x="14" y="319"/>
                    <a:pt x="15" y="324"/>
                  </a:cubicBezTo>
                  <a:cubicBezTo>
                    <a:pt x="16" y="328"/>
                    <a:pt x="16" y="328"/>
                    <a:pt x="16" y="328"/>
                  </a:cubicBezTo>
                  <a:cubicBezTo>
                    <a:pt x="18" y="333"/>
                    <a:pt x="20" y="338"/>
                    <a:pt x="22" y="343"/>
                  </a:cubicBezTo>
                  <a:cubicBezTo>
                    <a:pt x="22" y="344"/>
                    <a:pt x="22" y="344"/>
                    <a:pt x="22" y="344"/>
                  </a:cubicBezTo>
                  <a:cubicBezTo>
                    <a:pt x="24" y="350"/>
                    <a:pt x="27" y="355"/>
                    <a:pt x="29" y="360"/>
                  </a:cubicBezTo>
                  <a:cubicBezTo>
                    <a:pt x="53" y="409"/>
                    <a:pt x="90" y="441"/>
                    <a:pt x="123" y="441"/>
                  </a:cubicBezTo>
                  <a:cubicBezTo>
                    <a:pt x="689" y="441"/>
                    <a:pt x="689" y="441"/>
                    <a:pt x="689" y="441"/>
                  </a:cubicBezTo>
                  <a:cubicBezTo>
                    <a:pt x="713" y="441"/>
                    <a:pt x="740" y="423"/>
                    <a:pt x="762" y="391"/>
                  </a:cubicBezTo>
                  <a:cubicBezTo>
                    <a:pt x="762" y="392"/>
                    <a:pt x="762" y="392"/>
                    <a:pt x="762" y="392"/>
                  </a:cubicBezTo>
                  <a:cubicBezTo>
                    <a:pt x="766" y="386"/>
                    <a:pt x="766" y="386"/>
                    <a:pt x="766" y="386"/>
                  </a:cubicBezTo>
                  <a:cubicBezTo>
                    <a:pt x="768" y="382"/>
                    <a:pt x="770" y="379"/>
                    <a:pt x="772" y="375"/>
                  </a:cubicBezTo>
                  <a:cubicBezTo>
                    <a:pt x="773" y="374"/>
                    <a:pt x="773" y="374"/>
                    <a:pt x="773" y="374"/>
                  </a:cubicBezTo>
                  <a:cubicBezTo>
                    <a:pt x="773" y="373"/>
                    <a:pt x="774" y="372"/>
                    <a:pt x="774" y="372"/>
                  </a:cubicBezTo>
                  <a:cubicBezTo>
                    <a:pt x="777" y="367"/>
                    <a:pt x="779" y="363"/>
                    <a:pt x="781" y="358"/>
                  </a:cubicBezTo>
                  <a:cubicBezTo>
                    <a:pt x="782" y="356"/>
                    <a:pt x="782" y="356"/>
                    <a:pt x="782" y="356"/>
                  </a:cubicBezTo>
                  <a:cubicBezTo>
                    <a:pt x="784" y="351"/>
                    <a:pt x="786" y="346"/>
                    <a:pt x="788" y="342"/>
                  </a:cubicBezTo>
                  <a:cubicBezTo>
                    <a:pt x="790" y="338"/>
                    <a:pt x="790" y="338"/>
                    <a:pt x="790" y="338"/>
                  </a:cubicBezTo>
                  <a:cubicBezTo>
                    <a:pt x="791" y="333"/>
                    <a:pt x="793" y="329"/>
                    <a:pt x="795" y="324"/>
                  </a:cubicBezTo>
                  <a:cubicBezTo>
                    <a:pt x="797" y="318"/>
                    <a:pt x="797" y="318"/>
                    <a:pt x="797" y="318"/>
                  </a:cubicBezTo>
                  <a:cubicBezTo>
                    <a:pt x="798" y="313"/>
                    <a:pt x="799" y="309"/>
                    <a:pt x="800" y="304"/>
                  </a:cubicBezTo>
                  <a:cubicBezTo>
                    <a:pt x="801" y="303"/>
                    <a:pt x="801" y="301"/>
                    <a:pt x="802" y="300"/>
                  </a:cubicBezTo>
                  <a:cubicBezTo>
                    <a:pt x="803" y="294"/>
                    <a:pt x="803" y="294"/>
                    <a:pt x="803" y="294"/>
                  </a:cubicBezTo>
                  <a:cubicBezTo>
                    <a:pt x="804" y="291"/>
                    <a:pt x="804" y="287"/>
                    <a:pt x="805" y="284"/>
                  </a:cubicBezTo>
                  <a:cubicBezTo>
                    <a:pt x="805" y="282"/>
                    <a:pt x="806" y="280"/>
                    <a:pt x="806" y="278"/>
                  </a:cubicBezTo>
                  <a:cubicBezTo>
                    <a:pt x="807" y="271"/>
                    <a:pt x="807" y="271"/>
                    <a:pt x="807" y="271"/>
                  </a:cubicBezTo>
                  <a:cubicBezTo>
                    <a:pt x="808" y="268"/>
                    <a:pt x="808" y="265"/>
                    <a:pt x="808" y="262"/>
                  </a:cubicBezTo>
                  <a:cubicBezTo>
                    <a:pt x="809" y="259"/>
                    <a:pt x="809" y="255"/>
                    <a:pt x="810" y="252"/>
                  </a:cubicBezTo>
                  <a:cubicBezTo>
                    <a:pt x="810" y="245"/>
                    <a:pt x="810" y="245"/>
                    <a:pt x="810" y="245"/>
                  </a:cubicBezTo>
                  <a:cubicBezTo>
                    <a:pt x="810" y="243"/>
                    <a:pt x="811" y="242"/>
                    <a:pt x="811" y="240"/>
                  </a:cubicBezTo>
                  <a:cubicBezTo>
                    <a:pt x="811" y="232"/>
                    <a:pt x="811" y="224"/>
                    <a:pt x="811" y="216"/>
                  </a:cubicBezTo>
                  <a:cubicBezTo>
                    <a:pt x="811" y="208"/>
                    <a:pt x="811" y="201"/>
                    <a:pt x="811" y="193"/>
                  </a:cubicBezTo>
                  <a:close/>
                  <a:moveTo>
                    <a:pt x="689" y="429"/>
                  </a:moveTo>
                  <a:cubicBezTo>
                    <a:pt x="123" y="429"/>
                    <a:pt x="123" y="429"/>
                    <a:pt x="123" y="429"/>
                  </a:cubicBezTo>
                  <a:cubicBezTo>
                    <a:pt x="101" y="429"/>
                    <a:pt x="76" y="412"/>
                    <a:pt x="56" y="382"/>
                  </a:cubicBezTo>
                  <a:cubicBezTo>
                    <a:pt x="106" y="358"/>
                    <a:pt x="168" y="339"/>
                    <a:pt x="231" y="326"/>
                  </a:cubicBezTo>
                  <a:cubicBezTo>
                    <a:pt x="231" y="325"/>
                    <a:pt x="231" y="325"/>
                    <a:pt x="231" y="325"/>
                  </a:cubicBezTo>
                  <a:cubicBezTo>
                    <a:pt x="237" y="337"/>
                    <a:pt x="249" y="346"/>
                    <a:pt x="263" y="346"/>
                  </a:cubicBezTo>
                  <a:cubicBezTo>
                    <a:pt x="281" y="346"/>
                    <a:pt x="295" y="333"/>
                    <a:pt x="298" y="316"/>
                  </a:cubicBezTo>
                  <a:cubicBezTo>
                    <a:pt x="317" y="314"/>
                    <a:pt x="343" y="312"/>
                    <a:pt x="362" y="311"/>
                  </a:cubicBezTo>
                  <a:cubicBezTo>
                    <a:pt x="369" y="329"/>
                    <a:pt x="386" y="343"/>
                    <a:pt x="407" y="343"/>
                  </a:cubicBezTo>
                  <a:cubicBezTo>
                    <a:pt x="428" y="343"/>
                    <a:pt x="446" y="329"/>
                    <a:pt x="452" y="310"/>
                  </a:cubicBezTo>
                  <a:cubicBezTo>
                    <a:pt x="470" y="311"/>
                    <a:pt x="497" y="315"/>
                    <a:pt x="516" y="317"/>
                  </a:cubicBezTo>
                  <a:cubicBezTo>
                    <a:pt x="519" y="334"/>
                    <a:pt x="533" y="346"/>
                    <a:pt x="551" y="346"/>
                  </a:cubicBezTo>
                  <a:cubicBezTo>
                    <a:pt x="565" y="346"/>
                    <a:pt x="577" y="338"/>
                    <a:pt x="583" y="326"/>
                  </a:cubicBezTo>
                  <a:cubicBezTo>
                    <a:pt x="644" y="338"/>
                    <a:pt x="705" y="358"/>
                    <a:pt x="755" y="381"/>
                  </a:cubicBezTo>
                  <a:cubicBezTo>
                    <a:pt x="734" y="411"/>
                    <a:pt x="710" y="429"/>
                    <a:pt x="689" y="429"/>
                  </a:cubicBezTo>
                  <a:close/>
                  <a:moveTo>
                    <a:pt x="799" y="239"/>
                  </a:moveTo>
                  <a:cubicBezTo>
                    <a:pt x="799" y="241"/>
                    <a:pt x="798" y="242"/>
                    <a:pt x="798" y="244"/>
                  </a:cubicBezTo>
                  <a:cubicBezTo>
                    <a:pt x="798" y="251"/>
                    <a:pt x="798" y="251"/>
                    <a:pt x="798" y="251"/>
                  </a:cubicBezTo>
                  <a:cubicBezTo>
                    <a:pt x="797" y="254"/>
                    <a:pt x="797" y="258"/>
                    <a:pt x="797" y="261"/>
                  </a:cubicBezTo>
                  <a:cubicBezTo>
                    <a:pt x="796" y="264"/>
                    <a:pt x="796" y="266"/>
                    <a:pt x="795" y="269"/>
                  </a:cubicBezTo>
                  <a:cubicBezTo>
                    <a:pt x="794" y="276"/>
                    <a:pt x="794" y="276"/>
                    <a:pt x="794" y="276"/>
                  </a:cubicBezTo>
                  <a:cubicBezTo>
                    <a:pt x="794" y="278"/>
                    <a:pt x="794" y="280"/>
                    <a:pt x="793" y="282"/>
                  </a:cubicBezTo>
                  <a:cubicBezTo>
                    <a:pt x="793" y="285"/>
                    <a:pt x="792" y="288"/>
                    <a:pt x="791" y="291"/>
                  </a:cubicBezTo>
                  <a:cubicBezTo>
                    <a:pt x="790" y="297"/>
                    <a:pt x="790" y="297"/>
                    <a:pt x="790" y="297"/>
                  </a:cubicBezTo>
                  <a:cubicBezTo>
                    <a:pt x="790" y="299"/>
                    <a:pt x="789" y="300"/>
                    <a:pt x="789" y="301"/>
                  </a:cubicBezTo>
                  <a:cubicBezTo>
                    <a:pt x="788" y="306"/>
                    <a:pt x="786" y="310"/>
                    <a:pt x="785" y="315"/>
                  </a:cubicBezTo>
                  <a:cubicBezTo>
                    <a:pt x="783" y="320"/>
                    <a:pt x="783" y="320"/>
                    <a:pt x="783" y="320"/>
                  </a:cubicBezTo>
                  <a:cubicBezTo>
                    <a:pt x="782" y="325"/>
                    <a:pt x="780" y="329"/>
                    <a:pt x="778" y="334"/>
                  </a:cubicBezTo>
                  <a:cubicBezTo>
                    <a:pt x="777" y="337"/>
                    <a:pt x="777" y="337"/>
                    <a:pt x="777" y="337"/>
                  </a:cubicBezTo>
                  <a:cubicBezTo>
                    <a:pt x="775" y="342"/>
                    <a:pt x="773" y="346"/>
                    <a:pt x="771" y="351"/>
                  </a:cubicBezTo>
                  <a:cubicBezTo>
                    <a:pt x="770" y="353"/>
                    <a:pt x="770" y="353"/>
                    <a:pt x="770" y="353"/>
                  </a:cubicBezTo>
                  <a:cubicBezTo>
                    <a:pt x="768" y="358"/>
                    <a:pt x="766" y="362"/>
                    <a:pt x="764" y="366"/>
                  </a:cubicBezTo>
                  <a:cubicBezTo>
                    <a:pt x="763" y="368"/>
                    <a:pt x="763" y="368"/>
                    <a:pt x="763" y="368"/>
                  </a:cubicBezTo>
                  <a:cubicBezTo>
                    <a:pt x="761" y="370"/>
                    <a:pt x="760" y="372"/>
                    <a:pt x="759" y="374"/>
                  </a:cubicBezTo>
                  <a:cubicBezTo>
                    <a:pt x="709" y="351"/>
                    <a:pt x="647" y="331"/>
                    <a:pt x="585" y="319"/>
                  </a:cubicBezTo>
                  <a:cubicBezTo>
                    <a:pt x="586" y="316"/>
                    <a:pt x="586" y="313"/>
                    <a:pt x="586" y="310"/>
                  </a:cubicBezTo>
                  <a:cubicBezTo>
                    <a:pt x="586" y="290"/>
                    <a:pt x="570" y="274"/>
                    <a:pt x="551" y="274"/>
                  </a:cubicBezTo>
                  <a:cubicBezTo>
                    <a:pt x="531" y="274"/>
                    <a:pt x="515" y="290"/>
                    <a:pt x="515" y="309"/>
                  </a:cubicBezTo>
                  <a:cubicBezTo>
                    <a:pt x="497" y="307"/>
                    <a:pt x="472" y="303"/>
                    <a:pt x="454" y="302"/>
                  </a:cubicBezTo>
                  <a:cubicBezTo>
                    <a:pt x="454" y="300"/>
                    <a:pt x="454" y="298"/>
                    <a:pt x="454" y="295"/>
                  </a:cubicBezTo>
                  <a:cubicBezTo>
                    <a:pt x="454" y="269"/>
                    <a:pt x="433" y="248"/>
                    <a:pt x="407" y="248"/>
                  </a:cubicBezTo>
                  <a:cubicBezTo>
                    <a:pt x="381" y="248"/>
                    <a:pt x="359" y="269"/>
                    <a:pt x="359" y="295"/>
                  </a:cubicBezTo>
                  <a:cubicBezTo>
                    <a:pt x="359" y="298"/>
                    <a:pt x="360" y="300"/>
                    <a:pt x="360" y="303"/>
                  </a:cubicBezTo>
                  <a:cubicBezTo>
                    <a:pt x="341" y="304"/>
                    <a:pt x="317" y="306"/>
                    <a:pt x="299" y="308"/>
                  </a:cubicBezTo>
                  <a:cubicBezTo>
                    <a:pt x="298" y="289"/>
                    <a:pt x="282" y="274"/>
                    <a:pt x="263" y="274"/>
                  </a:cubicBezTo>
                  <a:cubicBezTo>
                    <a:pt x="243" y="274"/>
                    <a:pt x="227" y="290"/>
                    <a:pt x="227" y="310"/>
                  </a:cubicBezTo>
                  <a:cubicBezTo>
                    <a:pt x="227" y="313"/>
                    <a:pt x="228" y="316"/>
                    <a:pt x="228" y="319"/>
                  </a:cubicBezTo>
                  <a:cubicBezTo>
                    <a:pt x="164" y="331"/>
                    <a:pt x="103" y="351"/>
                    <a:pt x="52" y="375"/>
                  </a:cubicBezTo>
                  <a:cubicBezTo>
                    <a:pt x="47" y="369"/>
                    <a:pt x="43" y="362"/>
                    <a:pt x="40" y="354"/>
                  </a:cubicBezTo>
                  <a:cubicBezTo>
                    <a:pt x="37" y="350"/>
                    <a:pt x="35" y="345"/>
                    <a:pt x="33" y="340"/>
                  </a:cubicBezTo>
                  <a:cubicBezTo>
                    <a:pt x="33" y="338"/>
                    <a:pt x="33" y="338"/>
                    <a:pt x="33" y="338"/>
                  </a:cubicBezTo>
                  <a:cubicBezTo>
                    <a:pt x="31" y="334"/>
                    <a:pt x="29" y="329"/>
                    <a:pt x="28" y="324"/>
                  </a:cubicBezTo>
                  <a:cubicBezTo>
                    <a:pt x="27" y="321"/>
                    <a:pt x="27" y="321"/>
                    <a:pt x="27" y="321"/>
                  </a:cubicBezTo>
                  <a:cubicBezTo>
                    <a:pt x="25" y="316"/>
                    <a:pt x="24" y="311"/>
                    <a:pt x="23" y="307"/>
                  </a:cubicBezTo>
                  <a:cubicBezTo>
                    <a:pt x="21" y="301"/>
                    <a:pt x="21" y="301"/>
                    <a:pt x="21" y="301"/>
                  </a:cubicBezTo>
                  <a:cubicBezTo>
                    <a:pt x="20" y="297"/>
                    <a:pt x="19" y="293"/>
                    <a:pt x="18" y="288"/>
                  </a:cubicBezTo>
                  <a:cubicBezTo>
                    <a:pt x="18" y="286"/>
                    <a:pt x="18" y="285"/>
                    <a:pt x="17" y="283"/>
                  </a:cubicBezTo>
                  <a:cubicBezTo>
                    <a:pt x="16" y="277"/>
                    <a:pt x="16" y="277"/>
                    <a:pt x="16" y="277"/>
                  </a:cubicBezTo>
                  <a:cubicBezTo>
                    <a:pt x="16" y="274"/>
                    <a:pt x="16" y="271"/>
                    <a:pt x="15" y="268"/>
                  </a:cubicBezTo>
                  <a:cubicBezTo>
                    <a:pt x="15" y="265"/>
                    <a:pt x="14" y="261"/>
                    <a:pt x="14" y="258"/>
                  </a:cubicBezTo>
                  <a:cubicBezTo>
                    <a:pt x="14" y="253"/>
                    <a:pt x="14" y="253"/>
                    <a:pt x="14" y="253"/>
                  </a:cubicBezTo>
                  <a:cubicBezTo>
                    <a:pt x="13" y="251"/>
                    <a:pt x="13" y="249"/>
                    <a:pt x="13" y="247"/>
                  </a:cubicBezTo>
                  <a:cubicBezTo>
                    <a:pt x="13" y="240"/>
                    <a:pt x="12" y="232"/>
                    <a:pt x="12" y="225"/>
                  </a:cubicBezTo>
                  <a:cubicBezTo>
                    <a:pt x="12" y="217"/>
                    <a:pt x="13" y="209"/>
                    <a:pt x="13" y="202"/>
                  </a:cubicBezTo>
                  <a:cubicBezTo>
                    <a:pt x="13" y="200"/>
                    <a:pt x="13" y="198"/>
                    <a:pt x="14" y="197"/>
                  </a:cubicBezTo>
                  <a:cubicBezTo>
                    <a:pt x="14" y="191"/>
                    <a:pt x="14" y="191"/>
                    <a:pt x="14" y="191"/>
                  </a:cubicBezTo>
                  <a:cubicBezTo>
                    <a:pt x="14" y="187"/>
                    <a:pt x="15" y="184"/>
                    <a:pt x="15" y="180"/>
                  </a:cubicBezTo>
                  <a:cubicBezTo>
                    <a:pt x="16" y="177"/>
                    <a:pt x="16" y="175"/>
                    <a:pt x="16" y="173"/>
                  </a:cubicBezTo>
                  <a:cubicBezTo>
                    <a:pt x="18" y="165"/>
                    <a:pt x="18" y="165"/>
                    <a:pt x="18" y="165"/>
                  </a:cubicBezTo>
                  <a:cubicBezTo>
                    <a:pt x="18" y="163"/>
                    <a:pt x="18" y="161"/>
                    <a:pt x="19" y="159"/>
                  </a:cubicBezTo>
                  <a:cubicBezTo>
                    <a:pt x="19" y="155"/>
                    <a:pt x="20" y="151"/>
                    <a:pt x="21" y="147"/>
                  </a:cubicBezTo>
                  <a:cubicBezTo>
                    <a:pt x="22" y="144"/>
                    <a:pt x="22" y="144"/>
                    <a:pt x="22" y="144"/>
                  </a:cubicBezTo>
                  <a:cubicBezTo>
                    <a:pt x="22" y="142"/>
                    <a:pt x="23" y="141"/>
                    <a:pt x="23" y="140"/>
                  </a:cubicBezTo>
                  <a:cubicBezTo>
                    <a:pt x="24" y="135"/>
                    <a:pt x="26" y="130"/>
                    <a:pt x="27" y="126"/>
                  </a:cubicBezTo>
                  <a:cubicBezTo>
                    <a:pt x="28" y="121"/>
                    <a:pt x="28" y="121"/>
                    <a:pt x="28" y="121"/>
                  </a:cubicBezTo>
                  <a:cubicBezTo>
                    <a:pt x="30" y="116"/>
                    <a:pt x="32" y="112"/>
                    <a:pt x="33" y="107"/>
                  </a:cubicBezTo>
                  <a:cubicBezTo>
                    <a:pt x="35" y="104"/>
                    <a:pt x="35" y="104"/>
                    <a:pt x="35" y="104"/>
                  </a:cubicBezTo>
                  <a:cubicBezTo>
                    <a:pt x="36" y="99"/>
                    <a:pt x="38" y="95"/>
                    <a:pt x="41" y="90"/>
                  </a:cubicBezTo>
                  <a:cubicBezTo>
                    <a:pt x="42" y="88"/>
                    <a:pt x="42" y="88"/>
                    <a:pt x="42" y="88"/>
                  </a:cubicBezTo>
                  <a:cubicBezTo>
                    <a:pt x="44" y="83"/>
                    <a:pt x="46" y="79"/>
                    <a:pt x="48" y="75"/>
                  </a:cubicBezTo>
                  <a:cubicBezTo>
                    <a:pt x="48" y="75"/>
                    <a:pt x="48" y="75"/>
                    <a:pt x="48" y="75"/>
                  </a:cubicBezTo>
                  <a:cubicBezTo>
                    <a:pt x="49" y="73"/>
                    <a:pt x="49" y="73"/>
                    <a:pt x="49" y="73"/>
                  </a:cubicBezTo>
                  <a:cubicBezTo>
                    <a:pt x="71" y="35"/>
                    <a:pt x="99" y="12"/>
                    <a:pt x="123" y="12"/>
                  </a:cubicBezTo>
                  <a:cubicBezTo>
                    <a:pt x="689" y="12"/>
                    <a:pt x="689" y="12"/>
                    <a:pt x="689" y="12"/>
                  </a:cubicBezTo>
                  <a:cubicBezTo>
                    <a:pt x="718" y="12"/>
                    <a:pt x="750" y="41"/>
                    <a:pt x="772" y="87"/>
                  </a:cubicBezTo>
                  <a:cubicBezTo>
                    <a:pt x="774" y="91"/>
                    <a:pt x="776" y="96"/>
                    <a:pt x="778" y="101"/>
                  </a:cubicBezTo>
                  <a:cubicBezTo>
                    <a:pt x="779" y="103"/>
                    <a:pt x="779" y="103"/>
                    <a:pt x="779" y="103"/>
                  </a:cubicBezTo>
                  <a:cubicBezTo>
                    <a:pt x="781" y="107"/>
                    <a:pt x="783" y="112"/>
                    <a:pt x="784" y="117"/>
                  </a:cubicBezTo>
                  <a:cubicBezTo>
                    <a:pt x="785" y="120"/>
                    <a:pt x="785" y="120"/>
                    <a:pt x="785" y="120"/>
                  </a:cubicBezTo>
                  <a:cubicBezTo>
                    <a:pt x="787" y="125"/>
                    <a:pt x="788" y="129"/>
                    <a:pt x="789" y="134"/>
                  </a:cubicBezTo>
                  <a:cubicBezTo>
                    <a:pt x="791" y="140"/>
                    <a:pt x="791" y="140"/>
                    <a:pt x="791" y="140"/>
                  </a:cubicBezTo>
                  <a:cubicBezTo>
                    <a:pt x="792" y="144"/>
                    <a:pt x="793" y="148"/>
                    <a:pt x="793" y="153"/>
                  </a:cubicBezTo>
                  <a:cubicBezTo>
                    <a:pt x="794" y="154"/>
                    <a:pt x="794" y="156"/>
                    <a:pt x="794" y="158"/>
                  </a:cubicBezTo>
                  <a:cubicBezTo>
                    <a:pt x="795" y="164"/>
                    <a:pt x="795" y="164"/>
                    <a:pt x="795" y="164"/>
                  </a:cubicBezTo>
                  <a:cubicBezTo>
                    <a:pt x="796" y="167"/>
                    <a:pt x="796" y="170"/>
                    <a:pt x="797" y="173"/>
                  </a:cubicBezTo>
                  <a:cubicBezTo>
                    <a:pt x="797" y="175"/>
                    <a:pt x="797" y="178"/>
                    <a:pt x="798" y="181"/>
                  </a:cubicBezTo>
                  <a:cubicBezTo>
                    <a:pt x="798" y="188"/>
                    <a:pt x="798" y="188"/>
                    <a:pt x="798" y="188"/>
                  </a:cubicBezTo>
                  <a:cubicBezTo>
                    <a:pt x="798" y="190"/>
                    <a:pt x="799" y="192"/>
                    <a:pt x="799" y="194"/>
                  </a:cubicBezTo>
                  <a:cubicBezTo>
                    <a:pt x="799" y="201"/>
                    <a:pt x="799" y="209"/>
                    <a:pt x="799" y="216"/>
                  </a:cubicBezTo>
                  <a:cubicBezTo>
                    <a:pt x="799" y="224"/>
                    <a:pt x="799" y="232"/>
                    <a:pt x="799"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prstClr val="black"/>
                </a:solidFill>
              </a:endParaRPr>
            </a:p>
          </p:txBody>
        </p:sp>
      </p:grpSp>
      <p:grpSp>
        <p:nvGrpSpPr>
          <p:cNvPr id="9" name="Group 63"/>
          <p:cNvGrpSpPr>
            <a:grpSpLocks noChangeAspect="1"/>
          </p:cNvGrpSpPr>
          <p:nvPr/>
        </p:nvGrpSpPr>
        <p:grpSpPr bwMode="auto">
          <a:xfrm>
            <a:off x="8986601" y="5053133"/>
            <a:ext cx="509691" cy="487306"/>
            <a:chOff x="-3693" y="-87"/>
            <a:chExt cx="1279" cy="1276"/>
          </a:xfrm>
          <a:solidFill>
            <a:schemeClr val="bg2">
              <a:lumMod val="50000"/>
            </a:schemeClr>
          </a:solidFill>
        </p:grpSpPr>
        <p:sp>
          <p:nvSpPr>
            <p:cNvPr id="10" name="Freeform 64"/>
            <p:cNvSpPr>
              <a:spLocks noEditPoints="1"/>
            </p:cNvSpPr>
            <p:nvPr/>
          </p:nvSpPr>
          <p:spPr bwMode="auto">
            <a:xfrm>
              <a:off x="-3693" y="-87"/>
              <a:ext cx="1279" cy="1276"/>
            </a:xfrm>
            <a:custGeom>
              <a:avLst/>
              <a:gdLst>
                <a:gd name="T0" fmla="*/ 271 w 541"/>
                <a:gd name="T1" fmla="*/ 0 h 540"/>
                <a:gd name="T2" fmla="*/ 0 w 541"/>
                <a:gd name="T3" fmla="*/ 270 h 540"/>
                <a:gd name="T4" fmla="*/ 271 w 541"/>
                <a:gd name="T5" fmla="*/ 540 h 540"/>
                <a:gd name="T6" fmla="*/ 541 w 541"/>
                <a:gd name="T7" fmla="*/ 270 h 540"/>
                <a:gd name="T8" fmla="*/ 271 w 541"/>
                <a:gd name="T9" fmla="*/ 0 h 540"/>
                <a:gd name="T10" fmla="*/ 453 w 541"/>
                <a:gd name="T11" fmla="*/ 453 h 540"/>
                <a:gd name="T12" fmla="*/ 271 w 541"/>
                <a:gd name="T13" fmla="*/ 528 h 540"/>
                <a:gd name="T14" fmla="*/ 88 w 541"/>
                <a:gd name="T15" fmla="*/ 453 h 540"/>
                <a:gd name="T16" fmla="*/ 12 w 541"/>
                <a:gd name="T17" fmla="*/ 270 h 540"/>
                <a:gd name="T18" fmla="*/ 88 w 541"/>
                <a:gd name="T19" fmla="*/ 88 h 540"/>
                <a:gd name="T20" fmla="*/ 271 w 541"/>
                <a:gd name="T21" fmla="*/ 12 h 540"/>
                <a:gd name="T22" fmla="*/ 453 w 541"/>
                <a:gd name="T23" fmla="*/ 88 h 540"/>
                <a:gd name="T24" fmla="*/ 529 w 541"/>
                <a:gd name="T25" fmla="*/ 270 h 540"/>
                <a:gd name="T26" fmla="*/ 453 w 541"/>
                <a:gd name="T27" fmla="*/ 453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1" h="540">
                  <a:moveTo>
                    <a:pt x="271" y="0"/>
                  </a:moveTo>
                  <a:cubicBezTo>
                    <a:pt x="121" y="0"/>
                    <a:pt x="0" y="121"/>
                    <a:pt x="0" y="270"/>
                  </a:cubicBezTo>
                  <a:cubicBezTo>
                    <a:pt x="0" y="419"/>
                    <a:pt x="121" y="540"/>
                    <a:pt x="271" y="540"/>
                  </a:cubicBezTo>
                  <a:cubicBezTo>
                    <a:pt x="420" y="540"/>
                    <a:pt x="541" y="419"/>
                    <a:pt x="541" y="270"/>
                  </a:cubicBezTo>
                  <a:cubicBezTo>
                    <a:pt x="541" y="121"/>
                    <a:pt x="420" y="0"/>
                    <a:pt x="271" y="0"/>
                  </a:cubicBezTo>
                  <a:close/>
                  <a:moveTo>
                    <a:pt x="453" y="453"/>
                  </a:moveTo>
                  <a:cubicBezTo>
                    <a:pt x="406" y="499"/>
                    <a:pt x="342" y="528"/>
                    <a:pt x="271" y="528"/>
                  </a:cubicBezTo>
                  <a:cubicBezTo>
                    <a:pt x="199" y="528"/>
                    <a:pt x="135" y="499"/>
                    <a:pt x="88" y="453"/>
                  </a:cubicBezTo>
                  <a:cubicBezTo>
                    <a:pt x="41" y="406"/>
                    <a:pt x="12" y="341"/>
                    <a:pt x="12" y="270"/>
                  </a:cubicBezTo>
                  <a:cubicBezTo>
                    <a:pt x="12" y="199"/>
                    <a:pt x="41" y="134"/>
                    <a:pt x="88" y="88"/>
                  </a:cubicBezTo>
                  <a:cubicBezTo>
                    <a:pt x="135" y="41"/>
                    <a:pt x="199" y="12"/>
                    <a:pt x="271" y="12"/>
                  </a:cubicBezTo>
                  <a:cubicBezTo>
                    <a:pt x="342" y="12"/>
                    <a:pt x="406" y="41"/>
                    <a:pt x="453" y="88"/>
                  </a:cubicBezTo>
                  <a:cubicBezTo>
                    <a:pt x="500" y="134"/>
                    <a:pt x="529" y="199"/>
                    <a:pt x="529" y="270"/>
                  </a:cubicBezTo>
                  <a:cubicBezTo>
                    <a:pt x="529" y="341"/>
                    <a:pt x="500" y="406"/>
                    <a:pt x="453" y="4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 name="Freeform 65"/>
            <p:cNvSpPr>
              <a:spLocks noEditPoints="1"/>
            </p:cNvSpPr>
            <p:nvPr/>
          </p:nvSpPr>
          <p:spPr bwMode="auto">
            <a:xfrm>
              <a:off x="-3591" y="10"/>
              <a:ext cx="1075" cy="548"/>
            </a:xfrm>
            <a:custGeom>
              <a:avLst/>
              <a:gdLst>
                <a:gd name="T0" fmla="*/ 454 w 455"/>
                <a:gd name="T1" fmla="*/ 232 h 232"/>
                <a:gd name="T2" fmla="*/ 455 w 455"/>
                <a:gd name="T3" fmla="*/ 232 h 232"/>
                <a:gd name="T4" fmla="*/ 455 w 455"/>
                <a:gd name="T5" fmla="*/ 228 h 232"/>
                <a:gd name="T6" fmla="*/ 228 w 455"/>
                <a:gd name="T7" fmla="*/ 0 h 232"/>
                <a:gd name="T8" fmla="*/ 0 w 455"/>
                <a:gd name="T9" fmla="*/ 228 h 232"/>
                <a:gd name="T10" fmla="*/ 0 w 455"/>
                <a:gd name="T11" fmla="*/ 232 h 232"/>
                <a:gd name="T12" fmla="*/ 454 w 455"/>
                <a:gd name="T13" fmla="*/ 232 h 232"/>
                <a:gd name="T14" fmla="*/ 228 w 455"/>
                <a:gd name="T15" fmla="*/ 12 h 232"/>
                <a:gd name="T16" fmla="*/ 443 w 455"/>
                <a:gd name="T17" fmla="*/ 220 h 232"/>
                <a:gd name="T18" fmla="*/ 12 w 455"/>
                <a:gd name="T19" fmla="*/ 220 h 232"/>
                <a:gd name="T20" fmla="*/ 228 w 455"/>
                <a:gd name="T21" fmla="*/ 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232">
                  <a:moveTo>
                    <a:pt x="454" y="232"/>
                  </a:moveTo>
                  <a:cubicBezTo>
                    <a:pt x="455" y="232"/>
                    <a:pt x="455" y="232"/>
                    <a:pt x="455" y="232"/>
                  </a:cubicBezTo>
                  <a:cubicBezTo>
                    <a:pt x="455" y="231"/>
                    <a:pt x="455" y="229"/>
                    <a:pt x="455" y="228"/>
                  </a:cubicBezTo>
                  <a:cubicBezTo>
                    <a:pt x="455" y="102"/>
                    <a:pt x="353" y="0"/>
                    <a:pt x="228" y="0"/>
                  </a:cubicBezTo>
                  <a:cubicBezTo>
                    <a:pt x="102" y="0"/>
                    <a:pt x="0" y="102"/>
                    <a:pt x="0" y="228"/>
                  </a:cubicBezTo>
                  <a:cubicBezTo>
                    <a:pt x="0" y="229"/>
                    <a:pt x="0" y="231"/>
                    <a:pt x="0" y="232"/>
                  </a:cubicBezTo>
                  <a:lnTo>
                    <a:pt x="454" y="232"/>
                  </a:lnTo>
                  <a:close/>
                  <a:moveTo>
                    <a:pt x="228" y="12"/>
                  </a:moveTo>
                  <a:cubicBezTo>
                    <a:pt x="344" y="12"/>
                    <a:pt x="439" y="105"/>
                    <a:pt x="443" y="220"/>
                  </a:cubicBezTo>
                  <a:cubicBezTo>
                    <a:pt x="12" y="220"/>
                    <a:pt x="12" y="220"/>
                    <a:pt x="12" y="220"/>
                  </a:cubicBezTo>
                  <a:cubicBezTo>
                    <a:pt x="16" y="105"/>
                    <a:pt x="111" y="12"/>
                    <a:pt x="2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Freeform 66"/>
            <p:cNvSpPr>
              <a:spLocks noEditPoints="1"/>
            </p:cNvSpPr>
            <p:nvPr/>
          </p:nvSpPr>
          <p:spPr bwMode="auto">
            <a:xfrm>
              <a:off x="-3591" y="613"/>
              <a:ext cx="1075" cy="479"/>
            </a:xfrm>
            <a:custGeom>
              <a:avLst/>
              <a:gdLst>
                <a:gd name="T0" fmla="*/ 227 w 455"/>
                <a:gd name="T1" fmla="*/ 203 h 203"/>
                <a:gd name="T2" fmla="*/ 227 w 455"/>
                <a:gd name="T3" fmla="*/ 203 h 203"/>
                <a:gd name="T4" fmla="*/ 455 w 455"/>
                <a:gd name="T5" fmla="*/ 0 h 203"/>
                <a:gd name="T6" fmla="*/ 0 w 455"/>
                <a:gd name="T7" fmla="*/ 0 h 203"/>
                <a:gd name="T8" fmla="*/ 227 w 455"/>
                <a:gd name="T9" fmla="*/ 203 h 203"/>
                <a:gd name="T10" fmla="*/ 213 w 455"/>
                <a:gd name="T11" fmla="*/ 186 h 203"/>
                <a:gd name="T12" fmla="*/ 19 w 455"/>
                <a:gd name="T13" fmla="*/ 16 h 203"/>
                <a:gd name="T14" fmla="*/ 352 w 455"/>
                <a:gd name="T15" fmla="*/ 16 h 203"/>
                <a:gd name="T16" fmla="*/ 213 w 455"/>
                <a:gd name="T17"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5" h="203">
                  <a:moveTo>
                    <a:pt x="227" y="203"/>
                  </a:moveTo>
                  <a:cubicBezTo>
                    <a:pt x="227" y="203"/>
                    <a:pt x="227" y="203"/>
                    <a:pt x="227" y="203"/>
                  </a:cubicBezTo>
                  <a:cubicBezTo>
                    <a:pt x="230" y="92"/>
                    <a:pt x="349" y="18"/>
                    <a:pt x="455" y="0"/>
                  </a:cubicBezTo>
                  <a:cubicBezTo>
                    <a:pt x="0" y="0"/>
                    <a:pt x="0" y="0"/>
                    <a:pt x="0" y="0"/>
                  </a:cubicBezTo>
                  <a:cubicBezTo>
                    <a:pt x="17" y="124"/>
                    <a:pt x="108" y="194"/>
                    <a:pt x="227" y="203"/>
                  </a:cubicBezTo>
                  <a:close/>
                  <a:moveTo>
                    <a:pt x="213" y="186"/>
                  </a:moveTo>
                  <a:cubicBezTo>
                    <a:pt x="110" y="173"/>
                    <a:pt x="39" y="111"/>
                    <a:pt x="19" y="16"/>
                  </a:cubicBezTo>
                  <a:cubicBezTo>
                    <a:pt x="352" y="16"/>
                    <a:pt x="352" y="16"/>
                    <a:pt x="352" y="16"/>
                  </a:cubicBezTo>
                  <a:cubicBezTo>
                    <a:pt x="280" y="51"/>
                    <a:pt x="222" y="110"/>
                    <a:pt x="213"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3" name="Freeform 67"/>
            <p:cNvSpPr>
              <a:spLocks noEditPoints="1"/>
            </p:cNvSpPr>
            <p:nvPr/>
          </p:nvSpPr>
          <p:spPr bwMode="auto">
            <a:xfrm>
              <a:off x="-3402" y="225"/>
              <a:ext cx="680" cy="227"/>
            </a:xfrm>
            <a:custGeom>
              <a:avLst/>
              <a:gdLst>
                <a:gd name="T0" fmla="*/ 0 w 288"/>
                <a:gd name="T1" fmla="*/ 85 h 96"/>
                <a:gd name="T2" fmla="*/ 288 w 288"/>
                <a:gd name="T3" fmla="*/ 12 h 96"/>
                <a:gd name="T4" fmla="*/ 266 w 288"/>
                <a:gd name="T5" fmla="*/ 21 h 96"/>
                <a:gd name="T6" fmla="*/ 234 w 288"/>
                <a:gd name="T7" fmla="*/ 20 h 96"/>
                <a:gd name="T8" fmla="*/ 234 w 288"/>
                <a:gd name="T9" fmla="*/ 45 h 96"/>
                <a:gd name="T10" fmla="*/ 242 w 288"/>
                <a:gd name="T11" fmla="*/ 55 h 96"/>
                <a:gd name="T12" fmla="*/ 188 w 288"/>
                <a:gd name="T13" fmla="*/ 13 h 96"/>
                <a:gd name="T14" fmla="*/ 183 w 288"/>
                <a:gd name="T15" fmla="*/ 18 h 96"/>
                <a:gd name="T16" fmla="*/ 191 w 288"/>
                <a:gd name="T17" fmla="*/ 42 h 96"/>
                <a:gd name="T18" fmla="*/ 183 w 288"/>
                <a:gd name="T19" fmla="*/ 51 h 96"/>
                <a:gd name="T20" fmla="*/ 183 w 288"/>
                <a:gd name="T21" fmla="*/ 77 h 96"/>
                <a:gd name="T22" fmla="*/ 163 w 288"/>
                <a:gd name="T23" fmla="*/ 21 h 96"/>
                <a:gd name="T24" fmla="*/ 132 w 288"/>
                <a:gd name="T25" fmla="*/ 20 h 96"/>
                <a:gd name="T26" fmla="*/ 132 w 288"/>
                <a:gd name="T27" fmla="*/ 45 h 96"/>
                <a:gd name="T28" fmla="*/ 140 w 288"/>
                <a:gd name="T29" fmla="*/ 55 h 96"/>
                <a:gd name="T30" fmla="*/ 68 w 288"/>
                <a:gd name="T31" fmla="*/ 13 h 96"/>
                <a:gd name="T32" fmla="*/ 63 w 288"/>
                <a:gd name="T33" fmla="*/ 18 h 96"/>
                <a:gd name="T34" fmla="*/ 71 w 288"/>
                <a:gd name="T35" fmla="*/ 42 h 96"/>
                <a:gd name="T36" fmla="*/ 63 w 288"/>
                <a:gd name="T37" fmla="*/ 51 h 96"/>
                <a:gd name="T38" fmla="*/ 63 w 288"/>
                <a:gd name="T39" fmla="*/ 77 h 96"/>
                <a:gd name="T40" fmla="*/ 43 w 288"/>
                <a:gd name="T41" fmla="*/ 20 h 96"/>
                <a:gd name="T42" fmla="*/ 12 w 288"/>
                <a:gd name="T43" fmla="*/ 51 h 96"/>
                <a:gd name="T44" fmla="*/ 12 w 288"/>
                <a:gd name="T45" fmla="*/ 76 h 96"/>
                <a:gd name="T46" fmla="*/ 20 w 288"/>
                <a:gd name="T47" fmla="*/ 75 h 96"/>
                <a:gd name="T48" fmla="*/ 45 w 288"/>
                <a:gd name="T49" fmla="*/ 52 h 96"/>
                <a:gd name="T50" fmla="*/ 45 w 288"/>
                <a:gd name="T51" fmla="*/ 44 h 96"/>
                <a:gd name="T52" fmla="*/ 51 w 288"/>
                <a:gd name="T53" fmla="*/ 47 h 96"/>
                <a:gd name="T54" fmla="*/ 53 w 288"/>
                <a:gd name="T55" fmla="*/ 17 h 96"/>
                <a:gd name="T56" fmla="*/ 71 w 288"/>
                <a:gd name="T57" fmla="*/ 76 h 96"/>
                <a:gd name="T58" fmla="*/ 104 w 288"/>
                <a:gd name="T59" fmla="*/ 79 h 96"/>
                <a:gd name="T60" fmla="*/ 103 w 288"/>
                <a:gd name="T61" fmla="*/ 49 h 96"/>
                <a:gd name="T62" fmla="*/ 103 w 288"/>
                <a:gd name="T63" fmla="*/ 47 h 96"/>
                <a:gd name="T64" fmla="*/ 104 w 288"/>
                <a:gd name="T65" fmla="*/ 18 h 96"/>
                <a:gd name="T66" fmla="*/ 114 w 288"/>
                <a:gd name="T67" fmla="*/ 76 h 96"/>
                <a:gd name="T68" fmla="*/ 132 w 288"/>
                <a:gd name="T69" fmla="*/ 79 h 96"/>
                <a:gd name="T70" fmla="*/ 137 w 288"/>
                <a:gd name="T71" fmla="*/ 84 h 96"/>
                <a:gd name="T72" fmla="*/ 165 w 288"/>
                <a:gd name="T73" fmla="*/ 55 h 96"/>
                <a:gd name="T74" fmla="*/ 173 w 288"/>
                <a:gd name="T75" fmla="*/ 45 h 96"/>
                <a:gd name="T76" fmla="*/ 168 w 288"/>
                <a:gd name="T77" fmla="*/ 13 h 96"/>
                <a:gd name="T78" fmla="*/ 183 w 288"/>
                <a:gd name="T79" fmla="*/ 79 h 96"/>
                <a:gd name="T80" fmla="*/ 188 w 288"/>
                <a:gd name="T81" fmla="*/ 84 h 96"/>
                <a:gd name="T82" fmla="*/ 217 w 288"/>
                <a:gd name="T83" fmla="*/ 55 h 96"/>
                <a:gd name="T84" fmla="*/ 224 w 288"/>
                <a:gd name="T85" fmla="*/ 45 h 96"/>
                <a:gd name="T86" fmla="*/ 220 w 288"/>
                <a:gd name="T87" fmla="*/ 13 h 96"/>
                <a:gd name="T88" fmla="*/ 234 w 288"/>
                <a:gd name="T89" fmla="*/ 79 h 96"/>
                <a:gd name="T90" fmla="*/ 239 w 288"/>
                <a:gd name="T91" fmla="*/ 84 h 96"/>
                <a:gd name="T92" fmla="*/ 268 w 288"/>
                <a:gd name="T93" fmla="*/ 55 h 96"/>
                <a:gd name="T94" fmla="*/ 276 w 288"/>
                <a:gd name="T95" fmla="*/ 45 h 96"/>
                <a:gd name="T96" fmla="*/ 271 w 288"/>
                <a:gd name="T97" fmla="*/ 1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96">
                  <a:moveTo>
                    <a:pt x="276" y="0"/>
                  </a:moveTo>
                  <a:cubicBezTo>
                    <a:pt x="12" y="0"/>
                    <a:pt x="12" y="0"/>
                    <a:pt x="12" y="0"/>
                  </a:cubicBezTo>
                  <a:cubicBezTo>
                    <a:pt x="5" y="0"/>
                    <a:pt x="0" y="5"/>
                    <a:pt x="0" y="12"/>
                  </a:cubicBezTo>
                  <a:cubicBezTo>
                    <a:pt x="0" y="85"/>
                    <a:pt x="0" y="85"/>
                    <a:pt x="0" y="85"/>
                  </a:cubicBezTo>
                  <a:cubicBezTo>
                    <a:pt x="0" y="91"/>
                    <a:pt x="5" y="96"/>
                    <a:pt x="12" y="96"/>
                  </a:cubicBezTo>
                  <a:cubicBezTo>
                    <a:pt x="276" y="96"/>
                    <a:pt x="276" y="96"/>
                    <a:pt x="276" y="96"/>
                  </a:cubicBezTo>
                  <a:cubicBezTo>
                    <a:pt x="282" y="96"/>
                    <a:pt x="288" y="91"/>
                    <a:pt x="288" y="85"/>
                  </a:cubicBezTo>
                  <a:cubicBezTo>
                    <a:pt x="288" y="12"/>
                    <a:pt x="288" y="12"/>
                    <a:pt x="288" y="12"/>
                  </a:cubicBezTo>
                  <a:cubicBezTo>
                    <a:pt x="288" y="5"/>
                    <a:pt x="282" y="0"/>
                    <a:pt x="276" y="0"/>
                  </a:cubicBezTo>
                  <a:close/>
                  <a:moveTo>
                    <a:pt x="239" y="13"/>
                  </a:moveTo>
                  <a:cubicBezTo>
                    <a:pt x="269" y="13"/>
                    <a:pt x="269" y="13"/>
                    <a:pt x="269" y="13"/>
                  </a:cubicBezTo>
                  <a:cubicBezTo>
                    <a:pt x="266" y="21"/>
                    <a:pt x="266" y="21"/>
                    <a:pt x="266" y="21"/>
                  </a:cubicBezTo>
                  <a:cubicBezTo>
                    <a:pt x="242" y="21"/>
                    <a:pt x="242" y="21"/>
                    <a:pt x="242" y="21"/>
                  </a:cubicBezTo>
                  <a:cubicBezTo>
                    <a:pt x="234" y="18"/>
                    <a:pt x="234" y="18"/>
                    <a:pt x="234" y="18"/>
                  </a:cubicBezTo>
                  <a:cubicBezTo>
                    <a:pt x="235" y="15"/>
                    <a:pt x="237" y="14"/>
                    <a:pt x="239" y="13"/>
                  </a:cubicBezTo>
                  <a:close/>
                  <a:moveTo>
                    <a:pt x="234" y="20"/>
                  </a:moveTo>
                  <a:cubicBezTo>
                    <a:pt x="242" y="23"/>
                    <a:pt x="242" y="23"/>
                    <a:pt x="242" y="23"/>
                  </a:cubicBezTo>
                  <a:cubicBezTo>
                    <a:pt x="242" y="42"/>
                    <a:pt x="242" y="42"/>
                    <a:pt x="242" y="42"/>
                  </a:cubicBezTo>
                  <a:cubicBezTo>
                    <a:pt x="236" y="47"/>
                    <a:pt x="236" y="47"/>
                    <a:pt x="236" y="47"/>
                  </a:cubicBezTo>
                  <a:cubicBezTo>
                    <a:pt x="234" y="45"/>
                    <a:pt x="234" y="45"/>
                    <a:pt x="234" y="45"/>
                  </a:cubicBezTo>
                  <a:lnTo>
                    <a:pt x="234" y="20"/>
                  </a:lnTo>
                  <a:close/>
                  <a:moveTo>
                    <a:pt x="234" y="51"/>
                  </a:moveTo>
                  <a:cubicBezTo>
                    <a:pt x="236" y="49"/>
                    <a:pt x="236" y="49"/>
                    <a:pt x="236" y="49"/>
                  </a:cubicBezTo>
                  <a:cubicBezTo>
                    <a:pt x="242" y="55"/>
                    <a:pt x="242" y="55"/>
                    <a:pt x="242" y="55"/>
                  </a:cubicBezTo>
                  <a:cubicBezTo>
                    <a:pt x="242" y="74"/>
                    <a:pt x="242" y="74"/>
                    <a:pt x="242" y="74"/>
                  </a:cubicBezTo>
                  <a:cubicBezTo>
                    <a:pt x="234" y="77"/>
                    <a:pt x="234" y="77"/>
                    <a:pt x="234" y="77"/>
                  </a:cubicBezTo>
                  <a:lnTo>
                    <a:pt x="234" y="51"/>
                  </a:lnTo>
                  <a:close/>
                  <a:moveTo>
                    <a:pt x="188" y="13"/>
                  </a:moveTo>
                  <a:cubicBezTo>
                    <a:pt x="218" y="13"/>
                    <a:pt x="218" y="13"/>
                    <a:pt x="218" y="13"/>
                  </a:cubicBezTo>
                  <a:cubicBezTo>
                    <a:pt x="215" y="21"/>
                    <a:pt x="215" y="21"/>
                    <a:pt x="215" y="21"/>
                  </a:cubicBezTo>
                  <a:cubicBezTo>
                    <a:pt x="191" y="21"/>
                    <a:pt x="191" y="21"/>
                    <a:pt x="191" y="21"/>
                  </a:cubicBezTo>
                  <a:cubicBezTo>
                    <a:pt x="183" y="18"/>
                    <a:pt x="183" y="18"/>
                    <a:pt x="183" y="18"/>
                  </a:cubicBezTo>
                  <a:cubicBezTo>
                    <a:pt x="184" y="15"/>
                    <a:pt x="186" y="14"/>
                    <a:pt x="188" y="13"/>
                  </a:cubicBezTo>
                  <a:close/>
                  <a:moveTo>
                    <a:pt x="183" y="20"/>
                  </a:moveTo>
                  <a:cubicBezTo>
                    <a:pt x="191" y="23"/>
                    <a:pt x="191" y="23"/>
                    <a:pt x="191" y="23"/>
                  </a:cubicBezTo>
                  <a:cubicBezTo>
                    <a:pt x="191" y="42"/>
                    <a:pt x="191" y="42"/>
                    <a:pt x="191" y="42"/>
                  </a:cubicBezTo>
                  <a:cubicBezTo>
                    <a:pt x="185" y="47"/>
                    <a:pt x="185" y="47"/>
                    <a:pt x="185" y="47"/>
                  </a:cubicBezTo>
                  <a:cubicBezTo>
                    <a:pt x="183" y="45"/>
                    <a:pt x="183" y="45"/>
                    <a:pt x="183" y="45"/>
                  </a:cubicBezTo>
                  <a:lnTo>
                    <a:pt x="183" y="20"/>
                  </a:lnTo>
                  <a:close/>
                  <a:moveTo>
                    <a:pt x="183" y="51"/>
                  </a:moveTo>
                  <a:cubicBezTo>
                    <a:pt x="185" y="49"/>
                    <a:pt x="185" y="49"/>
                    <a:pt x="185" y="49"/>
                  </a:cubicBezTo>
                  <a:cubicBezTo>
                    <a:pt x="191" y="55"/>
                    <a:pt x="191" y="55"/>
                    <a:pt x="191" y="55"/>
                  </a:cubicBezTo>
                  <a:cubicBezTo>
                    <a:pt x="191" y="74"/>
                    <a:pt x="191" y="74"/>
                    <a:pt x="191" y="74"/>
                  </a:cubicBezTo>
                  <a:cubicBezTo>
                    <a:pt x="183" y="77"/>
                    <a:pt x="183" y="77"/>
                    <a:pt x="183" y="77"/>
                  </a:cubicBezTo>
                  <a:lnTo>
                    <a:pt x="183" y="51"/>
                  </a:lnTo>
                  <a:close/>
                  <a:moveTo>
                    <a:pt x="137" y="13"/>
                  </a:moveTo>
                  <a:cubicBezTo>
                    <a:pt x="166" y="13"/>
                    <a:pt x="166" y="13"/>
                    <a:pt x="166" y="13"/>
                  </a:cubicBezTo>
                  <a:cubicBezTo>
                    <a:pt x="163" y="21"/>
                    <a:pt x="163" y="21"/>
                    <a:pt x="163" y="21"/>
                  </a:cubicBezTo>
                  <a:cubicBezTo>
                    <a:pt x="140" y="21"/>
                    <a:pt x="140" y="21"/>
                    <a:pt x="140" y="21"/>
                  </a:cubicBezTo>
                  <a:cubicBezTo>
                    <a:pt x="132" y="18"/>
                    <a:pt x="132" y="18"/>
                    <a:pt x="132" y="18"/>
                  </a:cubicBezTo>
                  <a:cubicBezTo>
                    <a:pt x="133" y="15"/>
                    <a:pt x="134" y="14"/>
                    <a:pt x="137" y="13"/>
                  </a:cubicBezTo>
                  <a:close/>
                  <a:moveTo>
                    <a:pt x="132" y="20"/>
                  </a:moveTo>
                  <a:cubicBezTo>
                    <a:pt x="140" y="23"/>
                    <a:pt x="140" y="23"/>
                    <a:pt x="140" y="23"/>
                  </a:cubicBezTo>
                  <a:cubicBezTo>
                    <a:pt x="140" y="42"/>
                    <a:pt x="140" y="42"/>
                    <a:pt x="140" y="42"/>
                  </a:cubicBezTo>
                  <a:cubicBezTo>
                    <a:pt x="134" y="47"/>
                    <a:pt x="134" y="47"/>
                    <a:pt x="134" y="47"/>
                  </a:cubicBezTo>
                  <a:cubicBezTo>
                    <a:pt x="132" y="45"/>
                    <a:pt x="132" y="45"/>
                    <a:pt x="132" y="45"/>
                  </a:cubicBezTo>
                  <a:lnTo>
                    <a:pt x="132" y="20"/>
                  </a:lnTo>
                  <a:close/>
                  <a:moveTo>
                    <a:pt x="132" y="51"/>
                  </a:moveTo>
                  <a:cubicBezTo>
                    <a:pt x="134" y="49"/>
                    <a:pt x="134" y="49"/>
                    <a:pt x="134" y="49"/>
                  </a:cubicBezTo>
                  <a:cubicBezTo>
                    <a:pt x="140" y="55"/>
                    <a:pt x="140" y="55"/>
                    <a:pt x="140" y="55"/>
                  </a:cubicBezTo>
                  <a:cubicBezTo>
                    <a:pt x="140" y="74"/>
                    <a:pt x="140" y="74"/>
                    <a:pt x="140" y="74"/>
                  </a:cubicBezTo>
                  <a:cubicBezTo>
                    <a:pt x="132" y="77"/>
                    <a:pt x="132" y="77"/>
                    <a:pt x="132" y="77"/>
                  </a:cubicBezTo>
                  <a:lnTo>
                    <a:pt x="132" y="51"/>
                  </a:lnTo>
                  <a:close/>
                  <a:moveTo>
                    <a:pt x="68" y="13"/>
                  </a:moveTo>
                  <a:cubicBezTo>
                    <a:pt x="98" y="13"/>
                    <a:pt x="98" y="13"/>
                    <a:pt x="98" y="13"/>
                  </a:cubicBezTo>
                  <a:cubicBezTo>
                    <a:pt x="95" y="21"/>
                    <a:pt x="95" y="21"/>
                    <a:pt x="95" y="21"/>
                  </a:cubicBezTo>
                  <a:cubicBezTo>
                    <a:pt x="71" y="21"/>
                    <a:pt x="71" y="21"/>
                    <a:pt x="71" y="21"/>
                  </a:cubicBezTo>
                  <a:cubicBezTo>
                    <a:pt x="63" y="18"/>
                    <a:pt x="63" y="18"/>
                    <a:pt x="63" y="18"/>
                  </a:cubicBezTo>
                  <a:cubicBezTo>
                    <a:pt x="64" y="15"/>
                    <a:pt x="66" y="14"/>
                    <a:pt x="68" y="13"/>
                  </a:cubicBezTo>
                  <a:close/>
                  <a:moveTo>
                    <a:pt x="63" y="20"/>
                  </a:moveTo>
                  <a:cubicBezTo>
                    <a:pt x="71" y="23"/>
                    <a:pt x="71" y="23"/>
                    <a:pt x="71" y="23"/>
                  </a:cubicBezTo>
                  <a:cubicBezTo>
                    <a:pt x="71" y="42"/>
                    <a:pt x="71" y="42"/>
                    <a:pt x="71" y="42"/>
                  </a:cubicBezTo>
                  <a:cubicBezTo>
                    <a:pt x="65" y="47"/>
                    <a:pt x="65" y="47"/>
                    <a:pt x="65" y="47"/>
                  </a:cubicBezTo>
                  <a:cubicBezTo>
                    <a:pt x="63" y="45"/>
                    <a:pt x="63" y="45"/>
                    <a:pt x="63" y="45"/>
                  </a:cubicBezTo>
                  <a:lnTo>
                    <a:pt x="63" y="20"/>
                  </a:lnTo>
                  <a:close/>
                  <a:moveTo>
                    <a:pt x="63" y="51"/>
                  </a:moveTo>
                  <a:cubicBezTo>
                    <a:pt x="65" y="49"/>
                    <a:pt x="65" y="49"/>
                    <a:pt x="65" y="49"/>
                  </a:cubicBezTo>
                  <a:cubicBezTo>
                    <a:pt x="71" y="55"/>
                    <a:pt x="71" y="55"/>
                    <a:pt x="71" y="55"/>
                  </a:cubicBezTo>
                  <a:cubicBezTo>
                    <a:pt x="71" y="74"/>
                    <a:pt x="71" y="74"/>
                    <a:pt x="71" y="74"/>
                  </a:cubicBezTo>
                  <a:cubicBezTo>
                    <a:pt x="63" y="77"/>
                    <a:pt x="63" y="77"/>
                    <a:pt x="63" y="77"/>
                  </a:cubicBezTo>
                  <a:lnTo>
                    <a:pt x="63" y="51"/>
                  </a:lnTo>
                  <a:close/>
                  <a:moveTo>
                    <a:pt x="17" y="13"/>
                  </a:moveTo>
                  <a:cubicBezTo>
                    <a:pt x="46" y="13"/>
                    <a:pt x="46" y="13"/>
                    <a:pt x="46" y="13"/>
                  </a:cubicBezTo>
                  <a:cubicBezTo>
                    <a:pt x="43" y="20"/>
                    <a:pt x="43" y="20"/>
                    <a:pt x="43" y="20"/>
                  </a:cubicBezTo>
                  <a:cubicBezTo>
                    <a:pt x="20" y="20"/>
                    <a:pt x="20" y="20"/>
                    <a:pt x="20" y="20"/>
                  </a:cubicBezTo>
                  <a:cubicBezTo>
                    <a:pt x="12" y="17"/>
                    <a:pt x="12" y="17"/>
                    <a:pt x="12" y="17"/>
                  </a:cubicBezTo>
                  <a:cubicBezTo>
                    <a:pt x="13" y="15"/>
                    <a:pt x="14" y="13"/>
                    <a:pt x="17" y="13"/>
                  </a:cubicBezTo>
                  <a:close/>
                  <a:moveTo>
                    <a:pt x="12" y="51"/>
                  </a:moveTo>
                  <a:cubicBezTo>
                    <a:pt x="14" y="49"/>
                    <a:pt x="14" y="49"/>
                    <a:pt x="14" y="49"/>
                  </a:cubicBezTo>
                  <a:cubicBezTo>
                    <a:pt x="20" y="55"/>
                    <a:pt x="20" y="55"/>
                    <a:pt x="20" y="55"/>
                  </a:cubicBezTo>
                  <a:cubicBezTo>
                    <a:pt x="20" y="73"/>
                    <a:pt x="20" y="73"/>
                    <a:pt x="20" y="73"/>
                  </a:cubicBezTo>
                  <a:cubicBezTo>
                    <a:pt x="12" y="76"/>
                    <a:pt x="12" y="76"/>
                    <a:pt x="12" y="76"/>
                  </a:cubicBezTo>
                  <a:lnTo>
                    <a:pt x="12" y="51"/>
                  </a:lnTo>
                  <a:close/>
                  <a:moveTo>
                    <a:pt x="17" y="83"/>
                  </a:moveTo>
                  <a:cubicBezTo>
                    <a:pt x="14" y="83"/>
                    <a:pt x="13" y="81"/>
                    <a:pt x="12" y="78"/>
                  </a:cubicBezTo>
                  <a:cubicBezTo>
                    <a:pt x="20" y="75"/>
                    <a:pt x="20" y="75"/>
                    <a:pt x="20" y="75"/>
                  </a:cubicBezTo>
                  <a:cubicBezTo>
                    <a:pt x="46" y="75"/>
                    <a:pt x="46" y="75"/>
                    <a:pt x="46" y="75"/>
                  </a:cubicBezTo>
                  <a:cubicBezTo>
                    <a:pt x="49" y="83"/>
                    <a:pt x="49" y="83"/>
                    <a:pt x="49" y="83"/>
                  </a:cubicBezTo>
                  <a:lnTo>
                    <a:pt x="17" y="83"/>
                  </a:lnTo>
                  <a:close/>
                  <a:moveTo>
                    <a:pt x="45" y="52"/>
                  </a:moveTo>
                  <a:cubicBezTo>
                    <a:pt x="20" y="52"/>
                    <a:pt x="20" y="52"/>
                    <a:pt x="20" y="52"/>
                  </a:cubicBezTo>
                  <a:cubicBezTo>
                    <a:pt x="16" y="48"/>
                    <a:pt x="16" y="48"/>
                    <a:pt x="16" y="48"/>
                  </a:cubicBezTo>
                  <a:cubicBezTo>
                    <a:pt x="20" y="44"/>
                    <a:pt x="20" y="44"/>
                    <a:pt x="20" y="44"/>
                  </a:cubicBezTo>
                  <a:cubicBezTo>
                    <a:pt x="45" y="44"/>
                    <a:pt x="45" y="44"/>
                    <a:pt x="45" y="44"/>
                  </a:cubicBezTo>
                  <a:cubicBezTo>
                    <a:pt x="49" y="48"/>
                    <a:pt x="49" y="48"/>
                    <a:pt x="49" y="48"/>
                  </a:cubicBezTo>
                  <a:lnTo>
                    <a:pt x="45" y="52"/>
                  </a:lnTo>
                  <a:close/>
                  <a:moveTo>
                    <a:pt x="53" y="45"/>
                  </a:moveTo>
                  <a:cubicBezTo>
                    <a:pt x="51" y="47"/>
                    <a:pt x="51" y="47"/>
                    <a:pt x="51" y="47"/>
                  </a:cubicBezTo>
                  <a:cubicBezTo>
                    <a:pt x="45" y="41"/>
                    <a:pt x="45" y="41"/>
                    <a:pt x="45" y="41"/>
                  </a:cubicBezTo>
                  <a:cubicBezTo>
                    <a:pt x="45" y="20"/>
                    <a:pt x="45" y="20"/>
                    <a:pt x="45" y="20"/>
                  </a:cubicBezTo>
                  <a:cubicBezTo>
                    <a:pt x="48" y="13"/>
                    <a:pt x="48" y="13"/>
                    <a:pt x="48" y="13"/>
                  </a:cubicBezTo>
                  <a:cubicBezTo>
                    <a:pt x="51" y="13"/>
                    <a:pt x="53" y="15"/>
                    <a:pt x="53" y="17"/>
                  </a:cubicBezTo>
                  <a:lnTo>
                    <a:pt x="53" y="45"/>
                  </a:lnTo>
                  <a:close/>
                  <a:moveTo>
                    <a:pt x="68" y="84"/>
                  </a:moveTo>
                  <a:cubicBezTo>
                    <a:pt x="65" y="83"/>
                    <a:pt x="64" y="82"/>
                    <a:pt x="63" y="79"/>
                  </a:cubicBezTo>
                  <a:cubicBezTo>
                    <a:pt x="71" y="76"/>
                    <a:pt x="71" y="76"/>
                    <a:pt x="71" y="76"/>
                  </a:cubicBezTo>
                  <a:cubicBezTo>
                    <a:pt x="95" y="76"/>
                    <a:pt x="95" y="76"/>
                    <a:pt x="95" y="76"/>
                  </a:cubicBezTo>
                  <a:cubicBezTo>
                    <a:pt x="98" y="84"/>
                    <a:pt x="98" y="84"/>
                    <a:pt x="98" y="84"/>
                  </a:cubicBezTo>
                  <a:lnTo>
                    <a:pt x="68" y="84"/>
                  </a:lnTo>
                  <a:close/>
                  <a:moveTo>
                    <a:pt x="104" y="79"/>
                  </a:moveTo>
                  <a:cubicBezTo>
                    <a:pt x="104" y="82"/>
                    <a:pt x="102" y="83"/>
                    <a:pt x="100" y="84"/>
                  </a:cubicBezTo>
                  <a:cubicBezTo>
                    <a:pt x="97" y="76"/>
                    <a:pt x="97" y="76"/>
                    <a:pt x="97" y="76"/>
                  </a:cubicBezTo>
                  <a:cubicBezTo>
                    <a:pt x="97" y="55"/>
                    <a:pt x="97" y="55"/>
                    <a:pt x="97" y="55"/>
                  </a:cubicBezTo>
                  <a:cubicBezTo>
                    <a:pt x="103" y="49"/>
                    <a:pt x="103" y="49"/>
                    <a:pt x="103" y="49"/>
                  </a:cubicBezTo>
                  <a:cubicBezTo>
                    <a:pt x="104" y="51"/>
                    <a:pt x="104" y="51"/>
                    <a:pt x="104" y="51"/>
                  </a:cubicBezTo>
                  <a:lnTo>
                    <a:pt x="104" y="79"/>
                  </a:lnTo>
                  <a:close/>
                  <a:moveTo>
                    <a:pt x="104" y="45"/>
                  </a:moveTo>
                  <a:cubicBezTo>
                    <a:pt x="103" y="47"/>
                    <a:pt x="103" y="47"/>
                    <a:pt x="103" y="47"/>
                  </a:cubicBezTo>
                  <a:cubicBezTo>
                    <a:pt x="97" y="42"/>
                    <a:pt x="97" y="42"/>
                    <a:pt x="97" y="42"/>
                  </a:cubicBezTo>
                  <a:cubicBezTo>
                    <a:pt x="97" y="21"/>
                    <a:pt x="97" y="21"/>
                    <a:pt x="97" y="21"/>
                  </a:cubicBezTo>
                  <a:cubicBezTo>
                    <a:pt x="100" y="13"/>
                    <a:pt x="100" y="13"/>
                    <a:pt x="100" y="13"/>
                  </a:cubicBezTo>
                  <a:cubicBezTo>
                    <a:pt x="102" y="14"/>
                    <a:pt x="104" y="15"/>
                    <a:pt x="104" y="18"/>
                  </a:cubicBezTo>
                  <a:lnTo>
                    <a:pt x="104" y="45"/>
                  </a:lnTo>
                  <a:close/>
                  <a:moveTo>
                    <a:pt x="122" y="84"/>
                  </a:moveTo>
                  <a:cubicBezTo>
                    <a:pt x="114" y="84"/>
                    <a:pt x="114" y="84"/>
                    <a:pt x="114" y="84"/>
                  </a:cubicBezTo>
                  <a:cubicBezTo>
                    <a:pt x="114" y="76"/>
                    <a:pt x="114" y="76"/>
                    <a:pt x="114" y="76"/>
                  </a:cubicBezTo>
                  <a:cubicBezTo>
                    <a:pt x="122" y="76"/>
                    <a:pt x="122" y="76"/>
                    <a:pt x="122" y="76"/>
                  </a:cubicBezTo>
                  <a:lnTo>
                    <a:pt x="122" y="84"/>
                  </a:lnTo>
                  <a:close/>
                  <a:moveTo>
                    <a:pt x="137" y="84"/>
                  </a:moveTo>
                  <a:cubicBezTo>
                    <a:pt x="134" y="83"/>
                    <a:pt x="133" y="82"/>
                    <a:pt x="132" y="79"/>
                  </a:cubicBezTo>
                  <a:cubicBezTo>
                    <a:pt x="140" y="76"/>
                    <a:pt x="140" y="76"/>
                    <a:pt x="140" y="76"/>
                  </a:cubicBezTo>
                  <a:cubicBezTo>
                    <a:pt x="163" y="76"/>
                    <a:pt x="163" y="76"/>
                    <a:pt x="163" y="76"/>
                  </a:cubicBezTo>
                  <a:cubicBezTo>
                    <a:pt x="166" y="84"/>
                    <a:pt x="166" y="84"/>
                    <a:pt x="166" y="84"/>
                  </a:cubicBezTo>
                  <a:lnTo>
                    <a:pt x="137" y="84"/>
                  </a:lnTo>
                  <a:close/>
                  <a:moveTo>
                    <a:pt x="173" y="79"/>
                  </a:moveTo>
                  <a:cubicBezTo>
                    <a:pt x="173" y="82"/>
                    <a:pt x="171" y="83"/>
                    <a:pt x="168" y="84"/>
                  </a:cubicBezTo>
                  <a:cubicBezTo>
                    <a:pt x="165" y="76"/>
                    <a:pt x="165" y="76"/>
                    <a:pt x="165" y="76"/>
                  </a:cubicBezTo>
                  <a:cubicBezTo>
                    <a:pt x="165" y="55"/>
                    <a:pt x="165" y="55"/>
                    <a:pt x="165" y="55"/>
                  </a:cubicBezTo>
                  <a:cubicBezTo>
                    <a:pt x="171" y="49"/>
                    <a:pt x="171" y="49"/>
                    <a:pt x="171" y="49"/>
                  </a:cubicBezTo>
                  <a:cubicBezTo>
                    <a:pt x="173" y="51"/>
                    <a:pt x="173" y="51"/>
                    <a:pt x="173" y="51"/>
                  </a:cubicBezTo>
                  <a:lnTo>
                    <a:pt x="173" y="79"/>
                  </a:lnTo>
                  <a:close/>
                  <a:moveTo>
                    <a:pt x="173" y="45"/>
                  </a:moveTo>
                  <a:cubicBezTo>
                    <a:pt x="171" y="47"/>
                    <a:pt x="171" y="47"/>
                    <a:pt x="171" y="47"/>
                  </a:cubicBezTo>
                  <a:cubicBezTo>
                    <a:pt x="165" y="42"/>
                    <a:pt x="165" y="42"/>
                    <a:pt x="165" y="42"/>
                  </a:cubicBezTo>
                  <a:cubicBezTo>
                    <a:pt x="165" y="21"/>
                    <a:pt x="165" y="21"/>
                    <a:pt x="165" y="21"/>
                  </a:cubicBezTo>
                  <a:cubicBezTo>
                    <a:pt x="168" y="13"/>
                    <a:pt x="168" y="13"/>
                    <a:pt x="168" y="13"/>
                  </a:cubicBezTo>
                  <a:cubicBezTo>
                    <a:pt x="171" y="14"/>
                    <a:pt x="173" y="15"/>
                    <a:pt x="173" y="18"/>
                  </a:cubicBezTo>
                  <a:lnTo>
                    <a:pt x="173" y="45"/>
                  </a:lnTo>
                  <a:close/>
                  <a:moveTo>
                    <a:pt x="188" y="84"/>
                  </a:moveTo>
                  <a:cubicBezTo>
                    <a:pt x="185" y="83"/>
                    <a:pt x="184" y="82"/>
                    <a:pt x="183" y="79"/>
                  </a:cubicBezTo>
                  <a:cubicBezTo>
                    <a:pt x="191" y="76"/>
                    <a:pt x="191" y="76"/>
                    <a:pt x="191" y="76"/>
                  </a:cubicBezTo>
                  <a:cubicBezTo>
                    <a:pt x="215" y="76"/>
                    <a:pt x="215" y="76"/>
                    <a:pt x="215" y="76"/>
                  </a:cubicBezTo>
                  <a:cubicBezTo>
                    <a:pt x="218" y="84"/>
                    <a:pt x="218" y="84"/>
                    <a:pt x="218" y="84"/>
                  </a:cubicBezTo>
                  <a:lnTo>
                    <a:pt x="188" y="84"/>
                  </a:lnTo>
                  <a:close/>
                  <a:moveTo>
                    <a:pt x="224" y="79"/>
                  </a:moveTo>
                  <a:cubicBezTo>
                    <a:pt x="224" y="82"/>
                    <a:pt x="222" y="83"/>
                    <a:pt x="220" y="84"/>
                  </a:cubicBezTo>
                  <a:cubicBezTo>
                    <a:pt x="217" y="76"/>
                    <a:pt x="217" y="76"/>
                    <a:pt x="217" y="76"/>
                  </a:cubicBezTo>
                  <a:cubicBezTo>
                    <a:pt x="217" y="55"/>
                    <a:pt x="217" y="55"/>
                    <a:pt x="217" y="55"/>
                  </a:cubicBezTo>
                  <a:cubicBezTo>
                    <a:pt x="222" y="49"/>
                    <a:pt x="222" y="49"/>
                    <a:pt x="222" y="49"/>
                  </a:cubicBezTo>
                  <a:cubicBezTo>
                    <a:pt x="224" y="51"/>
                    <a:pt x="224" y="51"/>
                    <a:pt x="224" y="51"/>
                  </a:cubicBezTo>
                  <a:lnTo>
                    <a:pt x="224" y="79"/>
                  </a:lnTo>
                  <a:close/>
                  <a:moveTo>
                    <a:pt x="224" y="45"/>
                  </a:moveTo>
                  <a:cubicBezTo>
                    <a:pt x="222" y="47"/>
                    <a:pt x="222" y="47"/>
                    <a:pt x="222" y="47"/>
                  </a:cubicBezTo>
                  <a:cubicBezTo>
                    <a:pt x="217" y="42"/>
                    <a:pt x="217" y="42"/>
                    <a:pt x="217" y="42"/>
                  </a:cubicBezTo>
                  <a:cubicBezTo>
                    <a:pt x="217" y="21"/>
                    <a:pt x="217" y="21"/>
                    <a:pt x="217" y="21"/>
                  </a:cubicBezTo>
                  <a:cubicBezTo>
                    <a:pt x="220" y="13"/>
                    <a:pt x="220" y="13"/>
                    <a:pt x="220" y="13"/>
                  </a:cubicBezTo>
                  <a:cubicBezTo>
                    <a:pt x="222" y="14"/>
                    <a:pt x="224" y="15"/>
                    <a:pt x="224" y="18"/>
                  </a:cubicBezTo>
                  <a:lnTo>
                    <a:pt x="224" y="45"/>
                  </a:lnTo>
                  <a:close/>
                  <a:moveTo>
                    <a:pt x="239" y="84"/>
                  </a:moveTo>
                  <a:cubicBezTo>
                    <a:pt x="237" y="83"/>
                    <a:pt x="235" y="82"/>
                    <a:pt x="234" y="79"/>
                  </a:cubicBezTo>
                  <a:cubicBezTo>
                    <a:pt x="242" y="76"/>
                    <a:pt x="242" y="76"/>
                    <a:pt x="242" y="76"/>
                  </a:cubicBezTo>
                  <a:cubicBezTo>
                    <a:pt x="266" y="76"/>
                    <a:pt x="266" y="76"/>
                    <a:pt x="266" y="76"/>
                  </a:cubicBezTo>
                  <a:cubicBezTo>
                    <a:pt x="269" y="84"/>
                    <a:pt x="269" y="84"/>
                    <a:pt x="269" y="84"/>
                  </a:cubicBezTo>
                  <a:lnTo>
                    <a:pt x="239" y="84"/>
                  </a:lnTo>
                  <a:close/>
                  <a:moveTo>
                    <a:pt x="276" y="79"/>
                  </a:moveTo>
                  <a:cubicBezTo>
                    <a:pt x="275" y="82"/>
                    <a:pt x="273" y="83"/>
                    <a:pt x="271" y="84"/>
                  </a:cubicBezTo>
                  <a:cubicBezTo>
                    <a:pt x="268" y="76"/>
                    <a:pt x="268" y="76"/>
                    <a:pt x="268" y="76"/>
                  </a:cubicBezTo>
                  <a:cubicBezTo>
                    <a:pt x="268" y="55"/>
                    <a:pt x="268" y="55"/>
                    <a:pt x="268" y="55"/>
                  </a:cubicBezTo>
                  <a:cubicBezTo>
                    <a:pt x="274" y="49"/>
                    <a:pt x="274" y="49"/>
                    <a:pt x="274" y="49"/>
                  </a:cubicBezTo>
                  <a:cubicBezTo>
                    <a:pt x="276" y="51"/>
                    <a:pt x="276" y="51"/>
                    <a:pt x="276" y="51"/>
                  </a:cubicBezTo>
                  <a:lnTo>
                    <a:pt x="276" y="79"/>
                  </a:lnTo>
                  <a:close/>
                  <a:moveTo>
                    <a:pt x="276" y="45"/>
                  </a:moveTo>
                  <a:cubicBezTo>
                    <a:pt x="274" y="47"/>
                    <a:pt x="274" y="47"/>
                    <a:pt x="274" y="47"/>
                  </a:cubicBezTo>
                  <a:cubicBezTo>
                    <a:pt x="268" y="42"/>
                    <a:pt x="268" y="42"/>
                    <a:pt x="268" y="42"/>
                  </a:cubicBezTo>
                  <a:cubicBezTo>
                    <a:pt x="268" y="21"/>
                    <a:pt x="268" y="21"/>
                    <a:pt x="268" y="21"/>
                  </a:cubicBezTo>
                  <a:cubicBezTo>
                    <a:pt x="271" y="13"/>
                    <a:pt x="271" y="13"/>
                    <a:pt x="271" y="13"/>
                  </a:cubicBezTo>
                  <a:cubicBezTo>
                    <a:pt x="273" y="14"/>
                    <a:pt x="275" y="15"/>
                    <a:pt x="276" y="18"/>
                  </a:cubicBezTo>
                  <a:lnTo>
                    <a:pt x="27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14" name="Straight Connector 13"/>
          <p:cNvCxnSpPr>
            <a:stCxn id="10" idx="11"/>
            <a:endCxn id="15" idx="2"/>
          </p:cNvCxnSpPr>
          <p:nvPr/>
        </p:nvCxnSpPr>
        <p:spPr>
          <a:xfrm flipV="1">
            <a:off x="9413385" y="4241546"/>
            <a:ext cx="659440" cy="891000"/>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5" name="Picture 22" descr="http://www.istockphoto.com/file_thumbview_approve/11638078/1/istockphoto_11638078-mobil-phone.jpg">
            <a:hlinkClick r:id="rId2"/>
          </p:cNvPr>
          <p:cNvPicPr>
            <a:picLocks noChangeAspect="1" noChangeArrowheads="1"/>
          </p:cNvPicPr>
          <p:nvPr/>
        </p:nvPicPr>
        <p:blipFill>
          <a:blip r:embed="rId3" cstate="print"/>
          <a:srcRect/>
          <a:stretch>
            <a:fillRect/>
          </a:stretch>
        </p:blipFill>
        <p:spPr bwMode="auto">
          <a:xfrm rot="5400000">
            <a:off x="10268790" y="3803278"/>
            <a:ext cx="484603" cy="876534"/>
          </a:xfrm>
          <a:prstGeom prst="rect">
            <a:avLst/>
          </a:prstGeom>
          <a:noFill/>
          <a:effectLst>
            <a:reflection endPos="0" dist="50800" dir="5400000" sy="-100000" algn="bl" rotWithShape="0"/>
          </a:effectLst>
        </p:spPr>
      </p:pic>
      <p:cxnSp>
        <p:nvCxnSpPr>
          <p:cNvPr id="16" name="Straight Connector 15"/>
          <p:cNvCxnSpPr>
            <a:endCxn id="15" idx="0"/>
          </p:cNvCxnSpPr>
          <p:nvPr/>
        </p:nvCxnSpPr>
        <p:spPr>
          <a:xfrm flipH="1" flipV="1">
            <a:off x="10949359" y="4241546"/>
            <a:ext cx="685420" cy="901602"/>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065821" y="1927154"/>
            <a:ext cx="585965" cy="631427"/>
          </a:xfrm>
          <a:prstGeom prst="rect">
            <a:avLst/>
          </a:prstGeom>
        </p:spPr>
      </p:pic>
      <p:cxnSp>
        <p:nvCxnSpPr>
          <p:cNvPr id="18" name="Straight Connector 17"/>
          <p:cNvCxnSpPr>
            <a:stCxn id="17" idx="2"/>
            <a:endCxn id="15" idx="1"/>
          </p:cNvCxnSpPr>
          <p:nvPr/>
        </p:nvCxnSpPr>
        <p:spPr>
          <a:xfrm>
            <a:off x="10358804" y="2558581"/>
            <a:ext cx="152288" cy="1440663"/>
          </a:xfrm>
          <a:prstGeom prst="line">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10" idx="0"/>
          </p:cNvCxnSpPr>
          <p:nvPr/>
        </p:nvCxnSpPr>
        <p:spPr>
          <a:xfrm flipH="1">
            <a:off x="9241918" y="2453520"/>
            <a:ext cx="986194" cy="2599613"/>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8" idx="4"/>
          </p:cNvCxnSpPr>
          <p:nvPr/>
        </p:nvCxnSpPr>
        <p:spPr>
          <a:xfrm>
            <a:off x="10489049" y="2453520"/>
            <a:ext cx="1326432" cy="2652319"/>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165757" y="4081396"/>
            <a:ext cx="804323" cy="307777"/>
          </a:xfrm>
          <a:prstGeom prst="rect">
            <a:avLst/>
          </a:prstGeom>
          <a:noFill/>
        </p:spPr>
        <p:txBody>
          <a:bodyPr wrap="none" rtlCol="0">
            <a:spAutoFit/>
          </a:bodyPr>
          <a:lstStyle/>
          <a:p>
            <a:r>
              <a:rPr lang="en-GB" sz="1400" dirty="0">
                <a:solidFill>
                  <a:schemeClr val="tx1">
                    <a:lumMod val="75000"/>
                    <a:lumOff val="25000"/>
                  </a:schemeClr>
                </a:solidFill>
              </a:rPr>
              <a:t>Relay UE</a:t>
            </a:r>
            <a:endParaRPr lang="en-US" sz="1400" dirty="0">
              <a:solidFill>
                <a:schemeClr val="tx1">
                  <a:lumMod val="75000"/>
                  <a:lumOff val="25000"/>
                </a:schemeClr>
              </a:solidFill>
            </a:endParaRPr>
          </a:p>
        </p:txBody>
      </p:sp>
      <p:sp>
        <p:nvSpPr>
          <p:cNvPr id="23" name="TextBox 22"/>
          <p:cNvSpPr txBox="1"/>
          <p:nvPr/>
        </p:nvSpPr>
        <p:spPr>
          <a:xfrm>
            <a:off x="9179145" y="3707977"/>
            <a:ext cx="412292" cy="338554"/>
          </a:xfrm>
          <a:prstGeom prst="rect">
            <a:avLst/>
          </a:prstGeom>
          <a:noFill/>
        </p:spPr>
        <p:txBody>
          <a:bodyPr wrap="none" rtlCol="0">
            <a:spAutoFit/>
          </a:bodyPr>
          <a:lstStyle/>
          <a:p>
            <a:r>
              <a:rPr lang="en-GB" sz="1600" dirty="0">
                <a:solidFill>
                  <a:schemeClr val="tx1">
                    <a:lumMod val="75000"/>
                    <a:lumOff val="25000"/>
                  </a:schemeClr>
                </a:solidFill>
              </a:rPr>
              <a:t>DL</a:t>
            </a:r>
            <a:endParaRPr lang="en-US" sz="1600" dirty="0">
              <a:solidFill>
                <a:schemeClr val="tx1">
                  <a:lumMod val="75000"/>
                  <a:lumOff val="25000"/>
                </a:schemeClr>
              </a:solidFill>
            </a:endParaRPr>
          </a:p>
        </p:txBody>
      </p:sp>
      <p:sp>
        <p:nvSpPr>
          <p:cNvPr id="24" name="TextBox 23"/>
          <p:cNvSpPr txBox="1"/>
          <p:nvPr/>
        </p:nvSpPr>
        <p:spPr>
          <a:xfrm>
            <a:off x="11195056" y="3543467"/>
            <a:ext cx="412292" cy="338554"/>
          </a:xfrm>
          <a:prstGeom prst="rect">
            <a:avLst/>
          </a:prstGeom>
          <a:noFill/>
        </p:spPr>
        <p:txBody>
          <a:bodyPr wrap="none" rtlCol="0">
            <a:spAutoFit/>
          </a:bodyPr>
          <a:lstStyle/>
          <a:p>
            <a:r>
              <a:rPr lang="en-GB" sz="1600" dirty="0">
                <a:solidFill>
                  <a:schemeClr val="tx1">
                    <a:lumMod val="75000"/>
                    <a:lumOff val="25000"/>
                  </a:schemeClr>
                </a:solidFill>
              </a:rPr>
              <a:t>DL</a:t>
            </a:r>
            <a:endParaRPr lang="en-US" sz="1600" dirty="0">
              <a:solidFill>
                <a:schemeClr val="tx1">
                  <a:lumMod val="75000"/>
                  <a:lumOff val="25000"/>
                </a:schemeClr>
              </a:solidFill>
            </a:endParaRPr>
          </a:p>
        </p:txBody>
      </p:sp>
      <p:sp>
        <p:nvSpPr>
          <p:cNvPr id="25" name="TextBox 24"/>
          <p:cNvSpPr txBox="1"/>
          <p:nvPr/>
        </p:nvSpPr>
        <p:spPr>
          <a:xfrm>
            <a:off x="9989736" y="3264212"/>
            <a:ext cx="710451" cy="338554"/>
          </a:xfrm>
          <a:prstGeom prst="rect">
            <a:avLst/>
          </a:prstGeom>
          <a:noFill/>
        </p:spPr>
        <p:txBody>
          <a:bodyPr wrap="none" rtlCol="0">
            <a:spAutoFit/>
          </a:bodyPr>
          <a:lstStyle/>
          <a:p>
            <a:r>
              <a:rPr lang="en-GB" sz="1600" dirty="0">
                <a:solidFill>
                  <a:schemeClr val="tx1">
                    <a:lumMod val="75000"/>
                    <a:lumOff val="25000"/>
                  </a:schemeClr>
                </a:solidFill>
              </a:rPr>
              <a:t>UL/DL</a:t>
            </a:r>
            <a:endParaRPr lang="en-US" sz="1600" dirty="0">
              <a:solidFill>
                <a:schemeClr val="tx1">
                  <a:lumMod val="75000"/>
                  <a:lumOff val="25000"/>
                </a:schemeClr>
              </a:solidFill>
            </a:endParaRPr>
          </a:p>
        </p:txBody>
      </p:sp>
      <p:sp>
        <p:nvSpPr>
          <p:cNvPr id="26" name="TextBox 25"/>
          <p:cNvSpPr txBox="1"/>
          <p:nvPr/>
        </p:nvSpPr>
        <p:spPr>
          <a:xfrm>
            <a:off x="9549141" y="4913494"/>
            <a:ext cx="1072730" cy="338554"/>
          </a:xfrm>
          <a:prstGeom prst="rect">
            <a:avLst/>
          </a:prstGeom>
          <a:noFill/>
        </p:spPr>
        <p:txBody>
          <a:bodyPr wrap="none" rtlCol="0">
            <a:spAutoFit/>
          </a:bodyPr>
          <a:lstStyle/>
          <a:p>
            <a:r>
              <a:rPr lang="en-GB" sz="1600" dirty="0">
                <a:solidFill>
                  <a:schemeClr val="tx1">
                    <a:lumMod val="75000"/>
                    <a:lumOff val="25000"/>
                  </a:schemeClr>
                </a:solidFill>
              </a:rPr>
              <a:t>UL via D2D</a:t>
            </a:r>
            <a:endParaRPr lang="en-US" sz="1600" dirty="0">
              <a:solidFill>
                <a:schemeClr val="tx1">
                  <a:lumMod val="75000"/>
                  <a:lumOff val="25000"/>
                </a:schemeClr>
              </a:solidFill>
            </a:endParaRPr>
          </a:p>
        </p:txBody>
      </p:sp>
      <p:sp>
        <p:nvSpPr>
          <p:cNvPr id="29" name="TextBox 28"/>
          <p:cNvSpPr txBox="1"/>
          <p:nvPr/>
        </p:nvSpPr>
        <p:spPr>
          <a:xfrm>
            <a:off x="10209541" y="4557894"/>
            <a:ext cx="1072730" cy="338554"/>
          </a:xfrm>
          <a:prstGeom prst="rect">
            <a:avLst/>
          </a:prstGeom>
          <a:noFill/>
        </p:spPr>
        <p:txBody>
          <a:bodyPr wrap="none" rtlCol="0">
            <a:spAutoFit/>
          </a:bodyPr>
          <a:lstStyle/>
          <a:p>
            <a:r>
              <a:rPr lang="en-GB" sz="1600" dirty="0">
                <a:solidFill>
                  <a:schemeClr val="tx1">
                    <a:lumMod val="75000"/>
                    <a:lumOff val="25000"/>
                  </a:schemeClr>
                </a:solidFill>
              </a:rPr>
              <a:t>UL via D2D</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12931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Battery life analysis</a:t>
            </a:r>
          </a:p>
        </p:txBody>
      </p:sp>
      <p:sp>
        <p:nvSpPr>
          <p:cNvPr id="4" name="Text Placeholder 3"/>
          <p:cNvSpPr>
            <a:spLocks noGrp="1"/>
          </p:cNvSpPr>
          <p:nvPr>
            <p:ph type="body" idx="13"/>
          </p:nvPr>
        </p:nvSpPr>
        <p:spPr>
          <a:xfrm>
            <a:off x="1735068" y="1426466"/>
            <a:ext cx="8574733" cy="669414"/>
          </a:xfrm>
        </p:spPr>
        <p:txBody>
          <a:bodyPr/>
          <a:lstStyle/>
          <a:p>
            <a:r>
              <a:rPr lang="en-US" dirty="0"/>
              <a:t>Water meter</a:t>
            </a:r>
          </a:p>
          <a:p>
            <a:r>
              <a:rPr lang="en-US" sz="1800" dirty="0">
                <a:solidFill>
                  <a:schemeClr val="tx1">
                    <a:lumMod val="75000"/>
                    <a:lumOff val="25000"/>
                  </a:schemeClr>
                </a:solidFill>
                <a:latin typeface="Calibre Semibold" pitchFamily="34" charset="0"/>
              </a:rPr>
              <a:t>2 </a:t>
            </a:r>
            <a:r>
              <a:rPr lang="en-US" sz="1800" dirty="0" err="1">
                <a:solidFill>
                  <a:schemeClr val="tx1">
                    <a:lumMod val="75000"/>
                    <a:lumOff val="25000"/>
                  </a:schemeClr>
                </a:solidFill>
                <a:latin typeface="Calibre Semibold" pitchFamily="34" charset="0"/>
              </a:rPr>
              <a:t>Tx</a:t>
            </a:r>
            <a:r>
              <a:rPr lang="en-US" sz="1800" dirty="0">
                <a:solidFill>
                  <a:schemeClr val="tx1">
                    <a:lumMod val="75000"/>
                    <a:lumOff val="25000"/>
                  </a:schemeClr>
                </a:solidFill>
                <a:latin typeface="Calibre Semibold" pitchFamily="34" charset="0"/>
              </a:rPr>
              <a:t>/day, 4KB/</a:t>
            </a:r>
            <a:r>
              <a:rPr lang="en-US" sz="1800" dirty="0" err="1">
                <a:solidFill>
                  <a:schemeClr val="tx1">
                    <a:lumMod val="75000"/>
                    <a:lumOff val="25000"/>
                  </a:schemeClr>
                </a:solidFill>
                <a:latin typeface="Calibre Semibold" pitchFamily="34" charset="0"/>
              </a:rPr>
              <a:t>Tx</a:t>
            </a:r>
            <a:r>
              <a:rPr lang="en-US" sz="1800" dirty="0">
                <a:solidFill>
                  <a:schemeClr val="tx1">
                    <a:lumMod val="75000"/>
                    <a:lumOff val="25000"/>
                  </a:schemeClr>
                </a:solidFill>
                <a:latin typeface="Calibre Semibold" pitchFamily="34" charset="0"/>
              </a:rPr>
              <a:t>, 15 </a:t>
            </a:r>
            <a:r>
              <a:rPr lang="en-US" sz="1800" dirty="0" err="1">
                <a:solidFill>
                  <a:schemeClr val="tx1">
                    <a:lumMod val="75000"/>
                    <a:lumOff val="25000"/>
                  </a:schemeClr>
                </a:solidFill>
                <a:latin typeface="Calibre Semibold" pitchFamily="34" charset="0"/>
              </a:rPr>
              <a:t>Wh</a:t>
            </a:r>
            <a:r>
              <a:rPr lang="en-US" sz="1800" dirty="0">
                <a:solidFill>
                  <a:schemeClr val="tx1">
                    <a:lumMod val="75000"/>
                    <a:lumOff val="25000"/>
                  </a:schemeClr>
                </a:solidFill>
                <a:latin typeface="Calibre Semibold" pitchFamily="34" charset="0"/>
              </a:rPr>
              <a:t> battery</a:t>
            </a:r>
            <a:endParaRPr lang="en-US" dirty="0"/>
          </a:p>
        </p:txBody>
      </p:sp>
      <p:sp>
        <p:nvSpPr>
          <p:cNvPr id="11" name="TextBox 10"/>
          <p:cNvSpPr txBox="1"/>
          <p:nvPr/>
        </p:nvSpPr>
        <p:spPr>
          <a:xfrm>
            <a:off x="7505888" y="668003"/>
            <a:ext cx="2730235" cy="313932"/>
          </a:xfrm>
          <a:prstGeom prst="rect">
            <a:avLst/>
          </a:prstGeom>
          <a:noFill/>
        </p:spPr>
        <p:txBody>
          <a:bodyPr wrap="none" rtlCol="0">
            <a:spAutoFit/>
          </a:bodyPr>
          <a:lstStyle/>
          <a:p>
            <a:pPr>
              <a:lnSpc>
                <a:spcPct val="90000"/>
              </a:lnSpc>
              <a:spcAft>
                <a:spcPts val="300"/>
              </a:spcAft>
            </a:pPr>
            <a:r>
              <a:rPr lang="en-US" sz="1600" dirty="0">
                <a:solidFill>
                  <a:schemeClr val="bg2"/>
                </a:solidFill>
                <a:latin typeface="Calibre Semibold" pitchFamily="34" charset="0"/>
              </a:rPr>
              <a:t>Direct access (@155dB CL)</a:t>
            </a:r>
            <a:endParaRPr lang="en-US" sz="1200" dirty="0">
              <a:solidFill>
                <a:schemeClr val="bg2"/>
              </a:solidFill>
              <a:latin typeface="Calibre Semibold" pitchFamily="34" charset="0"/>
            </a:endParaRPr>
          </a:p>
        </p:txBody>
      </p:sp>
      <p:pic>
        <p:nvPicPr>
          <p:cNvPr id="13" name="Picture 12"/>
          <p:cNvPicPr>
            <a:picLocks noChangeAspect="1"/>
          </p:cNvPicPr>
          <p:nvPr/>
        </p:nvPicPr>
        <p:blipFill>
          <a:blip r:embed="rId2"/>
          <a:stretch>
            <a:fillRect/>
          </a:stretch>
        </p:blipFill>
        <p:spPr>
          <a:xfrm>
            <a:off x="1522413" y="2202615"/>
            <a:ext cx="4773153" cy="3579865"/>
          </a:xfrm>
          <a:prstGeom prst="rect">
            <a:avLst/>
          </a:prstGeom>
        </p:spPr>
      </p:pic>
      <p:sp>
        <p:nvSpPr>
          <p:cNvPr id="14" name="TextBox 13"/>
          <p:cNvSpPr txBox="1"/>
          <p:nvPr/>
        </p:nvSpPr>
        <p:spPr>
          <a:xfrm>
            <a:off x="2121906" y="5821350"/>
            <a:ext cx="3954929" cy="463204"/>
          </a:xfrm>
          <a:prstGeom prst="rect">
            <a:avLst/>
          </a:prstGeom>
          <a:noFill/>
        </p:spPr>
        <p:txBody>
          <a:bodyPr wrap="none" rtlCol="0">
            <a:spAutoFit/>
          </a:bodyPr>
          <a:lstStyle/>
          <a:p>
            <a:pPr>
              <a:lnSpc>
                <a:spcPct val="90000"/>
              </a:lnSpc>
              <a:spcAft>
                <a:spcPts val="300"/>
              </a:spcAft>
            </a:pPr>
            <a:r>
              <a:rPr lang="en-US" sz="1200" dirty="0">
                <a:solidFill>
                  <a:schemeClr val="tx1">
                    <a:lumMod val="75000"/>
                    <a:lumOff val="25000"/>
                  </a:schemeClr>
                </a:solidFill>
                <a:latin typeface="Calibre Semibold" pitchFamily="34" charset="0"/>
              </a:rPr>
              <a:t>* </a:t>
            </a:r>
            <a:r>
              <a:rPr lang="en-US" sz="1200" dirty="0" err="1">
                <a:solidFill>
                  <a:schemeClr val="tx1">
                    <a:lumMod val="75000"/>
                    <a:lumOff val="25000"/>
                  </a:schemeClr>
                </a:solidFill>
                <a:latin typeface="Calibre Semibold" pitchFamily="34" charset="0"/>
              </a:rPr>
              <a:t>eI</a:t>
            </a:r>
            <a:r>
              <a:rPr lang="en-US" sz="1200" dirty="0">
                <a:solidFill>
                  <a:schemeClr val="tx1">
                    <a:lumMod val="75000"/>
                    <a:lumOff val="25000"/>
                  </a:schemeClr>
                </a:solidFill>
                <a:latin typeface="Calibre Semibold" pitchFamily="34" charset="0"/>
              </a:rPr>
              <a:t>-DRX with cycle of 10.24x256sec</a:t>
            </a:r>
          </a:p>
          <a:p>
            <a:pPr>
              <a:lnSpc>
                <a:spcPct val="90000"/>
              </a:lnSpc>
              <a:spcAft>
                <a:spcPts val="300"/>
              </a:spcAft>
            </a:pPr>
            <a:r>
              <a:rPr lang="en-US" sz="1200" dirty="0">
                <a:solidFill>
                  <a:schemeClr val="tx1">
                    <a:lumMod val="75000"/>
                    <a:lumOff val="25000"/>
                  </a:schemeClr>
                </a:solidFill>
                <a:latin typeface="Calibre Semibold" pitchFamily="34" charset="0"/>
              </a:rPr>
              <a:t>* No D2D-link adaptation (max power </a:t>
            </a:r>
            <a:r>
              <a:rPr lang="en-US" sz="1200" dirty="0" err="1">
                <a:solidFill>
                  <a:schemeClr val="tx1">
                    <a:lumMod val="75000"/>
                    <a:lumOff val="25000"/>
                  </a:schemeClr>
                </a:solidFill>
                <a:latin typeface="Calibre Semibold" pitchFamily="34" charset="0"/>
              </a:rPr>
              <a:t>tx</a:t>
            </a:r>
            <a:r>
              <a:rPr lang="en-US" sz="1200" dirty="0">
                <a:solidFill>
                  <a:schemeClr val="tx1">
                    <a:lumMod val="75000"/>
                    <a:lumOff val="25000"/>
                  </a:schemeClr>
                </a:solidFill>
                <a:latin typeface="Calibre Semibold" pitchFamily="34" charset="0"/>
              </a:rPr>
              <a:t>, 4 blind HARQ)</a:t>
            </a:r>
          </a:p>
        </p:txBody>
      </p:sp>
      <p:sp>
        <p:nvSpPr>
          <p:cNvPr id="15" name="Down Arrow 14"/>
          <p:cNvSpPr/>
          <p:nvPr/>
        </p:nvSpPr>
        <p:spPr bwMode="auto">
          <a:xfrm rot="10800000">
            <a:off x="5718270" y="3894458"/>
            <a:ext cx="283030" cy="1184664"/>
          </a:xfrm>
          <a:prstGeom prst="down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16" name="TextBox 15"/>
          <p:cNvSpPr txBox="1"/>
          <p:nvPr/>
        </p:nvSpPr>
        <p:spPr>
          <a:xfrm>
            <a:off x="5330604" y="4276761"/>
            <a:ext cx="964962" cy="355482"/>
          </a:xfrm>
          <a:prstGeom prst="rect">
            <a:avLst/>
          </a:prstGeom>
          <a:noFill/>
        </p:spPr>
        <p:txBody>
          <a:bodyPr wrap="square" rtlCol="0">
            <a:spAutoFit/>
          </a:bodyPr>
          <a:lstStyle/>
          <a:p>
            <a:pPr>
              <a:lnSpc>
                <a:spcPct val="90000"/>
              </a:lnSpc>
              <a:spcAft>
                <a:spcPts val="300"/>
              </a:spcAft>
            </a:pPr>
            <a:r>
              <a:rPr lang="en-US" b="1" dirty="0">
                <a:latin typeface="Calibre Semibold" pitchFamily="34" charset="0"/>
              </a:rPr>
              <a:t>7.7x</a:t>
            </a:r>
          </a:p>
        </p:txBody>
      </p:sp>
      <p:pic>
        <p:nvPicPr>
          <p:cNvPr id="2" name="Picture 1"/>
          <p:cNvPicPr>
            <a:picLocks noChangeAspect="1"/>
          </p:cNvPicPr>
          <p:nvPr/>
        </p:nvPicPr>
        <p:blipFill>
          <a:blip r:embed="rId3"/>
          <a:stretch>
            <a:fillRect/>
          </a:stretch>
        </p:blipFill>
        <p:spPr>
          <a:xfrm>
            <a:off x="7075600" y="987868"/>
            <a:ext cx="3590813" cy="2693109"/>
          </a:xfrm>
          <a:prstGeom prst="rect">
            <a:avLst/>
          </a:prstGeom>
        </p:spPr>
      </p:pic>
      <p:pic>
        <p:nvPicPr>
          <p:cNvPr id="17" name="Picture 16"/>
          <p:cNvPicPr>
            <a:picLocks noChangeAspect="1"/>
          </p:cNvPicPr>
          <p:nvPr/>
        </p:nvPicPr>
        <p:blipFill>
          <a:blip r:embed="rId4"/>
          <a:stretch>
            <a:fillRect/>
          </a:stretch>
        </p:blipFill>
        <p:spPr>
          <a:xfrm>
            <a:off x="6943499" y="3783423"/>
            <a:ext cx="3727917" cy="2795937"/>
          </a:xfrm>
          <a:prstGeom prst="rect">
            <a:avLst/>
          </a:prstGeom>
        </p:spPr>
      </p:pic>
      <p:sp>
        <p:nvSpPr>
          <p:cNvPr id="12" name="TextBox 11"/>
          <p:cNvSpPr txBox="1"/>
          <p:nvPr/>
        </p:nvSpPr>
        <p:spPr>
          <a:xfrm>
            <a:off x="7204522" y="3468637"/>
            <a:ext cx="3332964" cy="313932"/>
          </a:xfrm>
          <a:prstGeom prst="rect">
            <a:avLst/>
          </a:prstGeom>
          <a:noFill/>
        </p:spPr>
        <p:txBody>
          <a:bodyPr wrap="none" rtlCol="0">
            <a:spAutoFit/>
          </a:bodyPr>
          <a:lstStyle/>
          <a:p>
            <a:pPr>
              <a:lnSpc>
                <a:spcPct val="90000"/>
              </a:lnSpc>
              <a:spcAft>
                <a:spcPts val="300"/>
              </a:spcAft>
            </a:pPr>
            <a:r>
              <a:rPr lang="en-US" sz="1600" dirty="0">
                <a:solidFill>
                  <a:schemeClr val="bg2"/>
                </a:solidFill>
                <a:latin typeface="Calibre Semibold" pitchFamily="34" charset="0"/>
              </a:rPr>
              <a:t>D2D relayed access (@155dB CL)</a:t>
            </a:r>
            <a:endParaRPr lang="en-US" sz="1200" dirty="0">
              <a:solidFill>
                <a:schemeClr val="bg2"/>
              </a:solidFill>
              <a:latin typeface="Calibre Semibold" pitchFamily="34" charset="0"/>
            </a:endParaRPr>
          </a:p>
        </p:txBody>
      </p:sp>
    </p:spTree>
    <p:extLst>
      <p:ext uri="{BB962C8B-B14F-4D97-AF65-F5344CB8AC3E}">
        <p14:creationId xmlns:p14="http://schemas.microsoft.com/office/powerpoint/2010/main" val="2962412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094339" y="2519197"/>
            <a:ext cx="4819743" cy="3614807"/>
          </a:xfrm>
          <a:prstGeom prst="rect">
            <a:avLst/>
          </a:prstGeom>
        </p:spPr>
      </p:pic>
      <p:sp>
        <p:nvSpPr>
          <p:cNvPr id="2" name="Title 1"/>
          <p:cNvSpPr>
            <a:spLocks noGrp="1"/>
          </p:cNvSpPr>
          <p:nvPr>
            <p:ph type="title"/>
          </p:nvPr>
        </p:nvSpPr>
        <p:spPr/>
        <p:txBody>
          <a:bodyPr/>
          <a:lstStyle/>
          <a:p>
            <a:r>
              <a:rPr lang="en-US" dirty="0"/>
              <a:t>Battery life advantage</a:t>
            </a:r>
          </a:p>
        </p:txBody>
      </p:sp>
      <p:sp>
        <p:nvSpPr>
          <p:cNvPr id="4" name="Text Placeholder 3"/>
          <p:cNvSpPr>
            <a:spLocks noGrp="1"/>
          </p:cNvSpPr>
          <p:nvPr>
            <p:ph type="body" sz="quarter" idx="13"/>
          </p:nvPr>
        </p:nvSpPr>
        <p:spPr/>
        <p:txBody>
          <a:bodyPr/>
          <a:lstStyle/>
          <a:p>
            <a:r>
              <a:rPr lang="en-US" dirty="0"/>
              <a:t>Improved battery life due to reduced </a:t>
            </a:r>
            <a:r>
              <a:rPr lang="en-US" dirty="0" err="1"/>
              <a:t>tx</a:t>
            </a:r>
            <a:r>
              <a:rPr lang="en-US" dirty="0"/>
              <a:t> bundling requirements with unidirectional L2 relays</a:t>
            </a:r>
          </a:p>
        </p:txBody>
      </p:sp>
      <p:sp>
        <p:nvSpPr>
          <p:cNvPr id="29" name="Text Placeholder 3"/>
          <p:cNvSpPr txBox="1">
            <a:spLocks/>
          </p:cNvSpPr>
          <p:nvPr/>
        </p:nvSpPr>
        <p:spPr>
          <a:xfrm>
            <a:off x="0" y="1649577"/>
            <a:ext cx="5379318" cy="951011"/>
          </a:xfrm>
          <a:prstGeom prst="rect">
            <a:avLst/>
          </a:prstGeom>
        </p:spPr>
        <p:txBody>
          <a:bodyPr vert="horz" wrap="square" lIns="91420" tIns="45711" rIns="91420" bIns="45711" rtlCol="0" anchor="ctr">
            <a:spAutoFit/>
          </a:bodyPr>
          <a:lstStyle>
            <a:lvl1pPr marL="0" indent="0" algn="l" defTabSz="914195" rtl="0" eaLnBrk="1" fontAlgn="base" latinLnBrk="0" hangingPunct="1">
              <a:lnSpc>
                <a:spcPct val="95000"/>
              </a:lnSpc>
              <a:spcBef>
                <a:spcPct val="20000"/>
              </a:spcBef>
              <a:spcAft>
                <a:spcPct val="0"/>
              </a:spcAft>
              <a:buClr>
                <a:schemeClr val="accent2"/>
              </a:buClr>
              <a:buFontTx/>
              <a:buNone/>
              <a:defRPr lang="en-US" sz="2400" kern="1200">
                <a:solidFill>
                  <a:schemeClr val="bg2"/>
                </a:solidFill>
                <a:latin typeface="Qualcomm Office Regular" panose="020B0503030202060203" pitchFamily="34" charset="0"/>
                <a:ea typeface="+mn-ea"/>
                <a:cs typeface="+mn-cs"/>
              </a:defRPr>
            </a:lvl1pPr>
            <a:lvl2pPr marL="457099" indent="0" algn="l" defTabSz="914195" rtl="0" eaLnBrk="1" fontAlgn="base" latinLnBrk="0" hangingPunct="1">
              <a:lnSpc>
                <a:spcPct val="95000"/>
              </a:lnSpc>
              <a:spcBef>
                <a:spcPct val="20000"/>
              </a:spcBef>
              <a:spcAft>
                <a:spcPct val="0"/>
              </a:spcAft>
              <a:buClr>
                <a:schemeClr val="accent2"/>
              </a:buClr>
              <a:buFontTx/>
              <a:buNone/>
              <a:defRPr lang="en-US" altLang="en-US" sz="2000" kern="1200">
                <a:solidFill>
                  <a:schemeClr val="bg2"/>
                </a:solidFill>
                <a:latin typeface="Qualcomm Office Regular" panose="020B0503030202060203" pitchFamily="34" charset="0"/>
                <a:ea typeface="+mn-ea"/>
                <a:cs typeface="+mn-cs"/>
              </a:defRPr>
            </a:lvl2pPr>
            <a:lvl3pPr marL="914195" indent="0" algn="l" defTabSz="914195" rtl="0" eaLnBrk="1" fontAlgn="base" latinLnBrk="0" hangingPunct="1">
              <a:lnSpc>
                <a:spcPct val="95000"/>
              </a:lnSpc>
              <a:spcBef>
                <a:spcPct val="20000"/>
              </a:spcBef>
              <a:spcAft>
                <a:spcPct val="0"/>
              </a:spcAft>
              <a:buClr>
                <a:schemeClr val="accent2"/>
              </a:buClr>
              <a:buFontTx/>
              <a:buNone/>
              <a:defRPr lang="en-US" altLang="en-US" sz="1900" kern="1200">
                <a:solidFill>
                  <a:schemeClr val="bg2"/>
                </a:solidFill>
                <a:latin typeface="Qualcomm Office Regular" panose="020B0503030202060203" pitchFamily="34" charset="0"/>
                <a:ea typeface="+mn-ea"/>
                <a:cs typeface="+mn-cs"/>
              </a:defRPr>
            </a:lvl3pPr>
            <a:lvl4pPr marL="1371292" indent="0" algn="l" defTabSz="914195" rtl="0" eaLnBrk="1" fontAlgn="base" latinLnBrk="0" hangingPunct="1">
              <a:lnSpc>
                <a:spcPct val="95000"/>
              </a:lnSpc>
              <a:spcBef>
                <a:spcPct val="20000"/>
              </a:spcBef>
              <a:spcAft>
                <a:spcPct val="0"/>
              </a:spcAft>
              <a:buClr>
                <a:schemeClr val="accent2"/>
              </a:buClr>
              <a:buFontTx/>
              <a:buNone/>
              <a:defRPr lang="en-US" altLang="en-US" sz="1600" kern="1200">
                <a:solidFill>
                  <a:schemeClr val="bg2"/>
                </a:solidFill>
                <a:latin typeface="Qualcomm Office Regular" panose="020B0503030202060203" pitchFamily="34" charset="0"/>
                <a:ea typeface="+mn-ea"/>
                <a:cs typeface="+mn-cs"/>
              </a:defRPr>
            </a:lvl4pPr>
            <a:lvl5pPr marL="1828389" indent="0" algn="l" defTabSz="914195" rtl="0" eaLnBrk="1" fontAlgn="base" latinLnBrk="0" hangingPunct="1">
              <a:lnSpc>
                <a:spcPct val="95000"/>
              </a:lnSpc>
              <a:spcBef>
                <a:spcPct val="20000"/>
              </a:spcBef>
              <a:spcAft>
                <a:spcPct val="0"/>
              </a:spcAft>
              <a:buClr>
                <a:schemeClr val="accent2"/>
              </a:buClr>
              <a:buFontTx/>
              <a:buNone/>
              <a:defRPr lang="en-US" altLang="en-US" sz="2400" kern="1200">
                <a:solidFill>
                  <a:schemeClr val="bg2"/>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lgn="ctr"/>
            <a:r>
              <a:rPr lang="en-US" sz="2000" dirty="0"/>
              <a:t>Water meter</a:t>
            </a:r>
          </a:p>
          <a:p>
            <a:pPr algn="ctr"/>
            <a:r>
              <a:rPr lang="en-US" sz="1600" dirty="0">
                <a:solidFill>
                  <a:schemeClr val="tx1">
                    <a:lumMod val="75000"/>
                    <a:lumOff val="25000"/>
                  </a:schemeClr>
                </a:solidFill>
                <a:latin typeface="Calibre Semibold" pitchFamily="34" charset="0"/>
              </a:rPr>
              <a:t>Traffic: 2 </a:t>
            </a:r>
            <a:r>
              <a:rPr lang="en-US" sz="1600" dirty="0" err="1">
                <a:solidFill>
                  <a:schemeClr val="tx1">
                    <a:lumMod val="75000"/>
                    <a:lumOff val="25000"/>
                  </a:schemeClr>
                </a:solidFill>
                <a:latin typeface="Calibre Semibold" pitchFamily="34" charset="0"/>
              </a:rPr>
              <a:t>Tx</a:t>
            </a:r>
            <a:r>
              <a:rPr lang="en-US" sz="1600" dirty="0">
                <a:solidFill>
                  <a:schemeClr val="tx1">
                    <a:lumMod val="75000"/>
                    <a:lumOff val="25000"/>
                  </a:schemeClr>
                </a:solidFill>
                <a:latin typeface="Calibre Semibold" pitchFamily="34" charset="0"/>
              </a:rPr>
              <a:t>/day, 4KB/</a:t>
            </a:r>
            <a:r>
              <a:rPr lang="en-US" sz="1600" dirty="0" err="1">
                <a:solidFill>
                  <a:schemeClr val="tx1">
                    <a:lumMod val="75000"/>
                    <a:lumOff val="25000"/>
                  </a:schemeClr>
                </a:solidFill>
                <a:latin typeface="Calibre Semibold" pitchFamily="34" charset="0"/>
              </a:rPr>
              <a:t>Tx</a:t>
            </a:r>
            <a:endParaRPr lang="en-US" sz="1600" dirty="0">
              <a:solidFill>
                <a:schemeClr val="tx1">
                  <a:lumMod val="75000"/>
                  <a:lumOff val="25000"/>
                </a:schemeClr>
              </a:solidFill>
              <a:latin typeface="Calibre Semibold" pitchFamily="34" charset="0"/>
            </a:endParaRPr>
          </a:p>
          <a:p>
            <a:pPr algn="ctr"/>
            <a:r>
              <a:rPr lang="en-US" sz="1600" dirty="0">
                <a:solidFill>
                  <a:schemeClr val="tx1">
                    <a:lumMod val="75000"/>
                    <a:lumOff val="25000"/>
                  </a:schemeClr>
                </a:solidFill>
                <a:latin typeface="Calibre Semibold" pitchFamily="34" charset="0"/>
              </a:rPr>
              <a:t>UE: 1.4MHz NB (</a:t>
            </a:r>
            <a:r>
              <a:rPr lang="en-US" sz="1600" dirty="0">
                <a:solidFill>
                  <a:srgbClr val="0070C0"/>
                </a:solidFill>
                <a:latin typeface="Calibre Semibold" pitchFamily="34" charset="0"/>
              </a:rPr>
              <a:t>Cat-M</a:t>
            </a:r>
            <a:r>
              <a:rPr lang="en-US" sz="1600" dirty="0">
                <a:solidFill>
                  <a:schemeClr val="tx1">
                    <a:lumMod val="75000"/>
                    <a:lumOff val="25000"/>
                  </a:schemeClr>
                </a:solidFill>
                <a:latin typeface="Calibre Semibold" pitchFamily="34" charset="0"/>
              </a:rPr>
              <a:t>), </a:t>
            </a:r>
            <a:r>
              <a:rPr lang="en-US" sz="1600" dirty="0">
                <a:solidFill>
                  <a:srgbClr val="0070C0"/>
                </a:solidFill>
                <a:latin typeface="Calibre Semibold" pitchFamily="34" charset="0"/>
              </a:rPr>
              <a:t>20dBm</a:t>
            </a:r>
            <a:r>
              <a:rPr lang="en-US" sz="1600" dirty="0">
                <a:solidFill>
                  <a:schemeClr val="tx1">
                    <a:lumMod val="75000"/>
                    <a:lumOff val="25000"/>
                  </a:schemeClr>
                </a:solidFill>
                <a:latin typeface="Calibre Semibold" pitchFamily="34" charset="0"/>
              </a:rPr>
              <a:t>, 15 </a:t>
            </a:r>
            <a:r>
              <a:rPr lang="en-US" sz="1600" dirty="0" err="1">
                <a:solidFill>
                  <a:schemeClr val="tx1">
                    <a:lumMod val="75000"/>
                    <a:lumOff val="25000"/>
                  </a:schemeClr>
                </a:solidFill>
                <a:latin typeface="Calibre Semibold" pitchFamily="34" charset="0"/>
              </a:rPr>
              <a:t>Wh</a:t>
            </a:r>
            <a:r>
              <a:rPr lang="en-US" sz="1600" dirty="0">
                <a:solidFill>
                  <a:schemeClr val="tx1">
                    <a:lumMod val="75000"/>
                    <a:lumOff val="25000"/>
                  </a:schemeClr>
                </a:solidFill>
                <a:latin typeface="Calibre Semibold" pitchFamily="34" charset="0"/>
              </a:rPr>
              <a:t> battery</a:t>
            </a:r>
            <a:endParaRPr lang="en-US" sz="2000" dirty="0"/>
          </a:p>
        </p:txBody>
      </p:sp>
      <p:pic>
        <p:nvPicPr>
          <p:cNvPr id="30" name="Picture 29"/>
          <p:cNvPicPr>
            <a:picLocks noChangeAspect="1"/>
          </p:cNvPicPr>
          <p:nvPr/>
        </p:nvPicPr>
        <p:blipFill>
          <a:blip r:embed="rId4"/>
          <a:stretch>
            <a:fillRect/>
          </a:stretch>
        </p:blipFill>
        <p:spPr>
          <a:xfrm>
            <a:off x="263185" y="2543427"/>
            <a:ext cx="4773153" cy="3579865"/>
          </a:xfrm>
          <a:prstGeom prst="rect">
            <a:avLst/>
          </a:prstGeom>
        </p:spPr>
      </p:pic>
      <p:sp>
        <p:nvSpPr>
          <p:cNvPr id="31" name="TextBox 30"/>
          <p:cNvSpPr txBox="1"/>
          <p:nvPr/>
        </p:nvSpPr>
        <p:spPr>
          <a:xfrm>
            <a:off x="968972" y="6185279"/>
            <a:ext cx="3954929" cy="463204"/>
          </a:xfrm>
          <a:prstGeom prst="rect">
            <a:avLst/>
          </a:prstGeom>
          <a:noFill/>
        </p:spPr>
        <p:txBody>
          <a:bodyPr wrap="none" rtlCol="0">
            <a:spAutoFit/>
          </a:bodyPr>
          <a:lstStyle/>
          <a:p>
            <a:pPr>
              <a:lnSpc>
                <a:spcPct val="90000"/>
              </a:lnSpc>
              <a:spcAft>
                <a:spcPts val="300"/>
              </a:spcAft>
            </a:pPr>
            <a:r>
              <a:rPr lang="en-US" sz="1200" dirty="0">
                <a:solidFill>
                  <a:schemeClr val="tx1">
                    <a:lumMod val="75000"/>
                    <a:lumOff val="25000"/>
                  </a:schemeClr>
                </a:solidFill>
                <a:latin typeface="Calibre Semibold" pitchFamily="34" charset="0"/>
              </a:rPr>
              <a:t>* </a:t>
            </a:r>
            <a:r>
              <a:rPr lang="en-US" sz="1200" dirty="0" err="1">
                <a:solidFill>
                  <a:schemeClr val="tx1">
                    <a:lumMod val="75000"/>
                    <a:lumOff val="25000"/>
                  </a:schemeClr>
                </a:solidFill>
                <a:latin typeface="Calibre Semibold" pitchFamily="34" charset="0"/>
              </a:rPr>
              <a:t>eI</a:t>
            </a:r>
            <a:r>
              <a:rPr lang="en-US" sz="1200" dirty="0">
                <a:solidFill>
                  <a:schemeClr val="tx1">
                    <a:lumMod val="75000"/>
                    <a:lumOff val="25000"/>
                  </a:schemeClr>
                </a:solidFill>
                <a:latin typeface="Calibre Semibold" pitchFamily="34" charset="0"/>
              </a:rPr>
              <a:t>-DRX with cycle of 10.24x256sec</a:t>
            </a:r>
          </a:p>
          <a:p>
            <a:pPr>
              <a:lnSpc>
                <a:spcPct val="90000"/>
              </a:lnSpc>
              <a:spcAft>
                <a:spcPts val="300"/>
              </a:spcAft>
            </a:pPr>
            <a:r>
              <a:rPr lang="en-US" sz="1200" dirty="0">
                <a:solidFill>
                  <a:schemeClr val="tx1">
                    <a:lumMod val="75000"/>
                    <a:lumOff val="25000"/>
                  </a:schemeClr>
                </a:solidFill>
                <a:latin typeface="Calibre Semibold" pitchFamily="34" charset="0"/>
              </a:rPr>
              <a:t>* No D2D-link adaptation (max power </a:t>
            </a:r>
            <a:r>
              <a:rPr lang="en-US" sz="1200" dirty="0" err="1">
                <a:solidFill>
                  <a:schemeClr val="tx1">
                    <a:lumMod val="75000"/>
                    <a:lumOff val="25000"/>
                  </a:schemeClr>
                </a:solidFill>
                <a:latin typeface="Calibre Semibold" pitchFamily="34" charset="0"/>
              </a:rPr>
              <a:t>tx</a:t>
            </a:r>
            <a:r>
              <a:rPr lang="en-US" sz="1200" dirty="0">
                <a:solidFill>
                  <a:schemeClr val="tx1">
                    <a:lumMod val="75000"/>
                    <a:lumOff val="25000"/>
                  </a:schemeClr>
                </a:solidFill>
                <a:latin typeface="Calibre Semibold" pitchFamily="34" charset="0"/>
              </a:rPr>
              <a:t>, 4 blind HARQ)</a:t>
            </a:r>
          </a:p>
        </p:txBody>
      </p:sp>
      <p:sp>
        <p:nvSpPr>
          <p:cNvPr id="32" name="Down Arrow 31"/>
          <p:cNvSpPr/>
          <p:nvPr/>
        </p:nvSpPr>
        <p:spPr bwMode="auto">
          <a:xfrm rot="10800000">
            <a:off x="4435422" y="4205419"/>
            <a:ext cx="283030" cy="1184664"/>
          </a:xfrm>
          <a:prstGeom prst="down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33" name="TextBox 32"/>
          <p:cNvSpPr txBox="1"/>
          <p:nvPr/>
        </p:nvSpPr>
        <p:spPr>
          <a:xfrm>
            <a:off x="3920756" y="4587722"/>
            <a:ext cx="964962" cy="355482"/>
          </a:xfrm>
          <a:prstGeom prst="rect">
            <a:avLst/>
          </a:prstGeom>
          <a:noFill/>
        </p:spPr>
        <p:txBody>
          <a:bodyPr wrap="square" rtlCol="0">
            <a:spAutoFit/>
          </a:bodyPr>
          <a:lstStyle/>
          <a:p>
            <a:pPr>
              <a:lnSpc>
                <a:spcPct val="90000"/>
              </a:lnSpc>
              <a:spcAft>
                <a:spcPts val="300"/>
              </a:spcAft>
            </a:pPr>
            <a:r>
              <a:rPr lang="en-US" b="1" dirty="0">
                <a:latin typeface="Calibre Semibold" pitchFamily="34" charset="0"/>
              </a:rPr>
              <a:t>7.7x</a:t>
            </a:r>
          </a:p>
        </p:txBody>
      </p:sp>
      <p:sp>
        <p:nvSpPr>
          <p:cNvPr id="35" name="Text Placeholder 3"/>
          <p:cNvSpPr txBox="1">
            <a:spLocks/>
          </p:cNvSpPr>
          <p:nvPr/>
        </p:nvSpPr>
        <p:spPr>
          <a:xfrm>
            <a:off x="6745117" y="1649577"/>
            <a:ext cx="5379318" cy="951011"/>
          </a:xfrm>
          <a:prstGeom prst="rect">
            <a:avLst/>
          </a:prstGeom>
        </p:spPr>
        <p:txBody>
          <a:bodyPr vert="horz" wrap="square" lIns="91420" tIns="45711" rIns="91420" bIns="45711" rtlCol="0" anchor="ctr">
            <a:spAutoFit/>
          </a:bodyPr>
          <a:lstStyle>
            <a:lvl1pPr marL="0" indent="0" algn="l" defTabSz="914195" rtl="0" eaLnBrk="1" fontAlgn="base" latinLnBrk="0" hangingPunct="1">
              <a:lnSpc>
                <a:spcPct val="95000"/>
              </a:lnSpc>
              <a:spcBef>
                <a:spcPct val="20000"/>
              </a:spcBef>
              <a:spcAft>
                <a:spcPct val="0"/>
              </a:spcAft>
              <a:buClr>
                <a:schemeClr val="accent2"/>
              </a:buClr>
              <a:buFontTx/>
              <a:buNone/>
              <a:defRPr lang="en-US" sz="2400" kern="1200">
                <a:solidFill>
                  <a:schemeClr val="bg2"/>
                </a:solidFill>
                <a:latin typeface="Qualcomm Office Regular" panose="020B0503030202060203" pitchFamily="34" charset="0"/>
                <a:ea typeface="+mn-ea"/>
                <a:cs typeface="+mn-cs"/>
              </a:defRPr>
            </a:lvl1pPr>
            <a:lvl2pPr marL="457099" indent="0" algn="l" defTabSz="914195" rtl="0" eaLnBrk="1" fontAlgn="base" latinLnBrk="0" hangingPunct="1">
              <a:lnSpc>
                <a:spcPct val="95000"/>
              </a:lnSpc>
              <a:spcBef>
                <a:spcPct val="20000"/>
              </a:spcBef>
              <a:spcAft>
                <a:spcPct val="0"/>
              </a:spcAft>
              <a:buClr>
                <a:schemeClr val="accent2"/>
              </a:buClr>
              <a:buFontTx/>
              <a:buNone/>
              <a:defRPr lang="en-US" altLang="en-US" sz="2000" kern="1200">
                <a:solidFill>
                  <a:schemeClr val="bg2"/>
                </a:solidFill>
                <a:latin typeface="Qualcomm Office Regular" panose="020B0503030202060203" pitchFamily="34" charset="0"/>
                <a:ea typeface="+mn-ea"/>
                <a:cs typeface="+mn-cs"/>
              </a:defRPr>
            </a:lvl2pPr>
            <a:lvl3pPr marL="914195" indent="0" algn="l" defTabSz="914195" rtl="0" eaLnBrk="1" fontAlgn="base" latinLnBrk="0" hangingPunct="1">
              <a:lnSpc>
                <a:spcPct val="95000"/>
              </a:lnSpc>
              <a:spcBef>
                <a:spcPct val="20000"/>
              </a:spcBef>
              <a:spcAft>
                <a:spcPct val="0"/>
              </a:spcAft>
              <a:buClr>
                <a:schemeClr val="accent2"/>
              </a:buClr>
              <a:buFontTx/>
              <a:buNone/>
              <a:defRPr lang="en-US" altLang="en-US" sz="1900" kern="1200">
                <a:solidFill>
                  <a:schemeClr val="bg2"/>
                </a:solidFill>
                <a:latin typeface="Qualcomm Office Regular" panose="020B0503030202060203" pitchFamily="34" charset="0"/>
                <a:ea typeface="+mn-ea"/>
                <a:cs typeface="+mn-cs"/>
              </a:defRPr>
            </a:lvl3pPr>
            <a:lvl4pPr marL="1371292" indent="0" algn="l" defTabSz="914195" rtl="0" eaLnBrk="1" fontAlgn="base" latinLnBrk="0" hangingPunct="1">
              <a:lnSpc>
                <a:spcPct val="95000"/>
              </a:lnSpc>
              <a:spcBef>
                <a:spcPct val="20000"/>
              </a:spcBef>
              <a:spcAft>
                <a:spcPct val="0"/>
              </a:spcAft>
              <a:buClr>
                <a:schemeClr val="accent2"/>
              </a:buClr>
              <a:buFontTx/>
              <a:buNone/>
              <a:defRPr lang="en-US" altLang="en-US" sz="1600" kern="1200">
                <a:solidFill>
                  <a:schemeClr val="bg2"/>
                </a:solidFill>
                <a:latin typeface="Qualcomm Office Regular" panose="020B0503030202060203" pitchFamily="34" charset="0"/>
                <a:ea typeface="+mn-ea"/>
                <a:cs typeface="+mn-cs"/>
              </a:defRPr>
            </a:lvl4pPr>
            <a:lvl5pPr marL="1828389" indent="0" algn="l" defTabSz="914195" rtl="0" eaLnBrk="1" fontAlgn="base" latinLnBrk="0" hangingPunct="1">
              <a:lnSpc>
                <a:spcPct val="95000"/>
              </a:lnSpc>
              <a:spcBef>
                <a:spcPct val="20000"/>
              </a:spcBef>
              <a:spcAft>
                <a:spcPct val="0"/>
              </a:spcAft>
              <a:buClr>
                <a:schemeClr val="accent2"/>
              </a:buClr>
              <a:buFontTx/>
              <a:buNone/>
              <a:defRPr lang="en-US" altLang="en-US" sz="2400" kern="1200">
                <a:solidFill>
                  <a:schemeClr val="bg2"/>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algn="ctr"/>
            <a:r>
              <a:rPr lang="en-US" sz="2000" dirty="0"/>
              <a:t>NB-</a:t>
            </a:r>
            <a:r>
              <a:rPr lang="en-US" sz="2000" dirty="0" err="1"/>
              <a:t>IoT</a:t>
            </a:r>
            <a:endParaRPr lang="en-US" sz="2000" dirty="0"/>
          </a:p>
          <a:p>
            <a:pPr algn="ctr"/>
            <a:r>
              <a:rPr lang="en-US" sz="1600" dirty="0">
                <a:solidFill>
                  <a:schemeClr val="tx1">
                    <a:lumMod val="75000"/>
                    <a:lumOff val="25000"/>
                  </a:schemeClr>
                </a:solidFill>
                <a:latin typeface="Calibre Semibold" pitchFamily="34" charset="0"/>
              </a:rPr>
              <a:t>Traffic: 1 </a:t>
            </a:r>
            <a:r>
              <a:rPr lang="en-US" sz="1600" dirty="0" err="1">
                <a:solidFill>
                  <a:schemeClr val="tx1">
                    <a:lumMod val="75000"/>
                    <a:lumOff val="25000"/>
                  </a:schemeClr>
                </a:solidFill>
                <a:latin typeface="Calibre Semibold" pitchFamily="34" charset="0"/>
              </a:rPr>
              <a:t>Tx</a:t>
            </a:r>
            <a:r>
              <a:rPr lang="en-US" sz="1600" dirty="0">
                <a:solidFill>
                  <a:schemeClr val="tx1">
                    <a:lumMod val="75000"/>
                    <a:lumOff val="25000"/>
                  </a:schemeClr>
                </a:solidFill>
                <a:latin typeface="Calibre Semibold" pitchFamily="34" charset="0"/>
              </a:rPr>
              <a:t>/</a:t>
            </a:r>
            <a:r>
              <a:rPr lang="en-US" sz="1600" dirty="0" err="1">
                <a:solidFill>
                  <a:schemeClr val="tx1">
                    <a:lumMod val="75000"/>
                    <a:lumOff val="25000"/>
                  </a:schemeClr>
                </a:solidFill>
                <a:latin typeface="Calibre Semibold" pitchFamily="34" charset="0"/>
              </a:rPr>
              <a:t>hr</a:t>
            </a:r>
            <a:r>
              <a:rPr lang="en-US" sz="1600" dirty="0">
                <a:solidFill>
                  <a:schemeClr val="tx1">
                    <a:lumMod val="75000"/>
                    <a:lumOff val="25000"/>
                  </a:schemeClr>
                </a:solidFill>
                <a:latin typeface="Calibre Semibold" pitchFamily="34" charset="0"/>
              </a:rPr>
              <a:t>, 100B/</a:t>
            </a:r>
            <a:r>
              <a:rPr lang="en-US" sz="1600" dirty="0" err="1">
                <a:solidFill>
                  <a:schemeClr val="tx1">
                    <a:lumMod val="75000"/>
                    <a:lumOff val="25000"/>
                  </a:schemeClr>
                </a:solidFill>
                <a:latin typeface="Calibre Semibold" pitchFamily="34" charset="0"/>
              </a:rPr>
              <a:t>Tx</a:t>
            </a:r>
            <a:endParaRPr lang="en-US" sz="1600" dirty="0">
              <a:solidFill>
                <a:schemeClr val="tx1">
                  <a:lumMod val="75000"/>
                  <a:lumOff val="25000"/>
                </a:schemeClr>
              </a:solidFill>
              <a:latin typeface="Calibre Semibold" pitchFamily="34" charset="0"/>
            </a:endParaRPr>
          </a:p>
          <a:p>
            <a:pPr algn="ctr"/>
            <a:r>
              <a:rPr lang="en-US" sz="1600" dirty="0">
                <a:solidFill>
                  <a:schemeClr val="tx1">
                    <a:lumMod val="75000"/>
                    <a:lumOff val="25000"/>
                  </a:schemeClr>
                </a:solidFill>
                <a:latin typeface="Calibre Semibold" pitchFamily="34" charset="0"/>
              </a:rPr>
              <a:t>UE: 180kHz NB (</a:t>
            </a:r>
            <a:r>
              <a:rPr lang="en-US" sz="1600" dirty="0">
                <a:solidFill>
                  <a:srgbClr val="0070C0"/>
                </a:solidFill>
                <a:latin typeface="Calibre Semibold" pitchFamily="34" charset="0"/>
              </a:rPr>
              <a:t>NB-IOT</a:t>
            </a:r>
            <a:r>
              <a:rPr lang="en-US" sz="1600" dirty="0">
                <a:solidFill>
                  <a:schemeClr val="tx1">
                    <a:lumMod val="75000"/>
                    <a:lumOff val="25000"/>
                  </a:schemeClr>
                </a:solidFill>
                <a:latin typeface="Calibre Semibold" pitchFamily="34" charset="0"/>
              </a:rPr>
              <a:t>), </a:t>
            </a:r>
            <a:r>
              <a:rPr lang="en-US" sz="1600" dirty="0">
                <a:solidFill>
                  <a:srgbClr val="0070C0"/>
                </a:solidFill>
                <a:latin typeface="Calibre Semibold" pitchFamily="34" charset="0"/>
              </a:rPr>
              <a:t>3dBm</a:t>
            </a:r>
            <a:r>
              <a:rPr lang="en-US" sz="1600" dirty="0">
                <a:solidFill>
                  <a:schemeClr val="tx1">
                    <a:lumMod val="75000"/>
                    <a:lumOff val="25000"/>
                  </a:schemeClr>
                </a:solidFill>
                <a:latin typeface="Calibre Semibold" pitchFamily="34" charset="0"/>
              </a:rPr>
              <a:t>, 5 </a:t>
            </a:r>
            <a:r>
              <a:rPr lang="en-US" sz="1600" dirty="0" err="1">
                <a:solidFill>
                  <a:schemeClr val="tx1">
                    <a:lumMod val="75000"/>
                    <a:lumOff val="25000"/>
                  </a:schemeClr>
                </a:solidFill>
                <a:latin typeface="Calibre Semibold" pitchFamily="34" charset="0"/>
              </a:rPr>
              <a:t>Wh</a:t>
            </a:r>
            <a:r>
              <a:rPr lang="en-US" sz="1600" dirty="0">
                <a:solidFill>
                  <a:schemeClr val="tx1">
                    <a:lumMod val="75000"/>
                    <a:lumOff val="25000"/>
                  </a:schemeClr>
                </a:solidFill>
                <a:latin typeface="Calibre Semibold" pitchFamily="34" charset="0"/>
              </a:rPr>
              <a:t> battery</a:t>
            </a:r>
            <a:endParaRPr lang="en-US" sz="2000" dirty="0"/>
          </a:p>
        </p:txBody>
      </p:sp>
      <p:sp>
        <p:nvSpPr>
          <p:cNvPr id="36" name="TextBox 35"/>
          <p:cNvSpPr txBox="1"/>
          <p:nvPr/>
        </p:nvSpPr>
        <p:spPr>
          <a:xfrm>
            <a:off x="7738741" y="6187499"/>
            <a:ext cx="3954929" cy="463204"/>
          </a:xfrm>
          <a:prstGeom prst="rect">
            <a:avLst/>
          </a:prstGeom>
          <a:noFill/>
        </p:spPr>
        <p:txBody>
          <a:bodyPr wrap="none" rtlCol="0">
            <a:spAutoFit/>
          </a:bodyPr>
          <a:lstStyle/>
          <a:p>
            <a:pPr>
              <a:lnSpc>
                <a:spcPct val="90000"/>
              </a:lnSpc>
              <a:spcAft>
                <a:spcPts val="300"/>
              </a:spcAft>
            </a:pPr>
            <a:r>
              <a:rPr lang="en-US" sz="1200" dirty="0">
                <a:solidFill>
                  <a:schemeClr val="tx1">
                    <a:lumMod val="75000"/>
                    <a:lumOff val="25000"/>
                  </a:schemeClr>
                </a:solidFill>
                <a:latin typeface="Calibre Semibold" pitchFamily="34" charset="0"/>
              </a:rPr>
              <a:t>* </a:t>
            </a:r>
            <a:r>
              <a:rPr lang="en-US" sz="1200" dirty="0" err="1">
                <a:solidFill>
                  <a:schemeClr val="tx1">
                    <a:lumMod val="75000"/>
                    <a:lumOff val="25000"/>
                  </a:schemeClr>
                </a:solidFill>
                <a:latin typeface="Calibre Semibold" pitchFamily="34" charset="0"/>
              </a:rPr>
              <a:t>eC</a:t>
            </a:r>
            <a:r>
              <a:rPr lang="en-US" sz="1200" dirty="0">
                <a:solidFill>
                  <a:schemeClr val="tx1">
                    <a:lumMod val="75000"/>
                    <a:lumOff val="25000"/>
                  </a:schemeClr>
                </a:solidFill>
                <a:latin typeface="Calibre Semibold" pitchFamily="34" charset="0"/>
              </a:rPr>
              <a:t>-DRX with cycle of 10.24sec</a:t>
            </a:r>
          </a:p>
          <a:p>
            <a:pPr>
              <a:lnSpc>
                <a:spcPct val="90000"/>
              </a:lnSpc>
              <a:spcAft>
                <a:spcPts val="300"/>
              </a:spcAft>
            </a:pPr>
            <a:r>
              <a:rPr lang="en-US" sz="1200" dirty="0">
                <a:solidFill>
                  <a:schemeClr val="tx1">
                    <a:lumMod val="75000"/>
                    <a:lumOff val="25000"/>
                  </a:schemeClr>
                </a:solidFill>
                <a:latin typeface="Calibre Semibold" pitchFamily="34" charset="0"/>
              </a:rPr>
              <a:t>* No D2D-link adaptation (max power </a:t>
            </a:r>
            <a:r>
              <a:rPr lang="en-US" sz="1200" dirty="0" err="1">
                <a:solidFill>
                  <a:schemeClr val="tx1">
                    <a:lumMod val="75000"/>
                    <a:lumOff val="25000"/>
                  </a:schemeClr>
                </a:solidFill>
                <a:latin typeface="Calibre Semibold" pitchFamily="34" charset="0"/>
              </a:rPr>
              <a:t>tx</a:t>
            </a:r>
            <a:r>
              <a:rPr lang="en-US" sz="1200" dirty="0">
                <a:solidFill>
                  <a:schemeClr val="tx1">
                    <a:lumMod val="75000"/>
                    <a:lumOff val="25000"/>
                  </a:schemeClr>
                </a:solidFill>
                <a:latin typeface="Calibre Semibold" pitchFamily="34" charset="0"/>
              </a:rPr>
              <a:t>, 4 blind HARQ)</a:t>
            </a:r>
          </a:p>
        </p:txBody>
      </p:sp>
      <p:sp>
        <p:nvSpPr>
          <p:cNvPr id="37" name="Down Arrow 36"/>
          <p:cNvSpPr/>
          <p:nvPr/>
        </p:nvSpPr>
        <p:spPr bwMode="auto">
          <a:xfrm rot="10800000">
            <a:off x="9183562" y="2903404"/>
            <a:ext cx="313037" cy="2299177"/>
          </a:xfrm>
          <a:prstGeom prst="down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38" name="TextBox 37"/>
          <p:cNvSpPr txBox="1"/>
          <p:nvPr/>
        </p:nvSpPr>
        <p:spPr>
          <a:xfrm>
            <a:off x="9382157" y="4074538"/>
            <a:ext cx="737719" cy="355482"/>
          </a:xfrm>
          <a:prstGeom prst="rect">
            <a:avLst/>
          </a:prstGeom>
          <a:noFill/>
        </p:spPr>
        <p:txBody>
          <a:bodyPr wrap="square" rtlCol="0">
            <a:spAutoFit/>
          </a:bodyPr>
          <a:lstStyle/>
          <a:p>
            <a:pPr>
              <a:lnSpc>
                <a:spcPct val="90000"/>
              </a:lnSpc>
              <a:spcAft>
                <a:spcPts val="300"/>
              </a:spcAft>
            </a:pPr>
            <a:r>
              <a:rPr lang="en-US" b="1" dirty="0">
                <a:latin typeface="Calibre Semibold" pitchFamily="34" charset="0"/>
              </a:rPr>
              <a:t>1.9x</a:t>
            </a:r>
          </a:p>
        </p:txBody>
      </p:sp>
      <p:sp>
        <p:nvSpPr>
          <p:cNvPr id="15" name="Down Arrow 14"/>
          <p:cNvSpPr/>
          <p:nvPr/>
        </p:nvSpPr>
        <p:spPr bwMode="auto">
          <a:xfrm rot="16200000">
            <a:off x="10300431" y="2265790"/>
            <a:ext cx="313037" cy="1920700"/>
          </a:xfrm>
          <a:prstGeom prst="downArrow">
            <a:avLst/>
          </a:prstGeom>
          <a:solidFill>
            <a:schemeClr val="accent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16" name="TextBox 15"/>
          <p:cNvSpPr txBox="1"/>
          <p:nvPr/>
        </p:nvSpPr>
        <p:spPr>
          <a:xfrm>
            <a:off x="9504210" y="3382659"/>
            <a:ext cx="2063611" cy="535531"/>
          </a:xfrm>
          <a:prstGeom prst="rect">
            <a:avLst/>
          </a:prstGeom>
          <a:noFill/>
        </p:spPr>
        <p:txBody>
          <a:bodyPr wrap="square" rtlCol="0">
            <a:spAutoFit/>
          </a:bodyPr>
          <a:lstStyle/>
          <a:p>
            <a:pPr>
              <a:lnSpc>
                <a:spcPct val="90000"/>
              </a:lnSpc>
              <a:spcAft>
                <a:spcPts val="300"/>
              </a:spcAft>
            </a:pPr>
            <a:r>
              <a:rPr lang="en-US" sz="1600" dirty="0">
                <a:latin typeface="Calibre Semibold" pitchFamily="34" charset="0"/>
              </a:rPr>
              <a:t>Coverage goals met at low </a:t>
            </a:r>
            <a:r>
              <a:rPr lang="en-US" sz="1600" dirty="0" err="1">
                <a:latin typeface="Calibre Semibold" pitchFamily="34" charset="0"/>
              </a:rPr>
              <a:t>Tx</a:t>
            </a:r>
            <a:r>
              <a:rPr lang="en-US" sz="1600" dirty="0">
                <a:latin typeface="Calibre Semibold" pitchFamily="34" charset="0"/>
              </a:rPr>
              <a:t> power</a:t>
            </a:r>
            <a:endParaRPr lang="en-US" sz="1800" dirty="0">
              <a:latin typeface="Calibre Semibold" pitchFamily="34" charset="0"/>
            </a:endParaRPr>
          </a:p>
        </p:txBody>
      </p:sp>
    </p:spTree>
    <p:extLst>
      <p:ext uri="{BB962C8B-B14F-4D97-AF65-F5344CB8AC3E}">
        <p14:creationId xmlns:p14="http://schemas.microsoft.com/office/powerpoint/2010/main" val="27505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2489" y="2644775"/>
            <a:ext cx="11169619" cy="1638300"/>
          </a:xfrm>
        </p:spPr>
        <p:txBody>
          <a:bodyPr>
            <a:normAutofit/>
          </a:bodyPr>
          <a:lstStyle/>
          <a:p>
            <a:r>
              <a:rPr lang="en-US" dirty="0"/>
              <a:t>Conclusions</a:t>
            </a:r>
          </a:p>
        </p:txBody>
      </p:sp>
    </p:spTree>
    <p:extLst>
      <p:ext uri="{BB962C8B-B14F-4D97-AF65-F5344CB8AC3E}">
        <p14:creationId xmlns:p14="http://schemas.microsoft.com/office/powerpoint/2010/main" val="152900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raft_LTE_Broadcast_Evolution_0707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Presentation7" id="{7F4A3850-19EA-4A64-B64D-7F25462E28C9}" vid="{449F1477-158A-426D-9A95-915EC4E26C6F}"/>
    </a:ext>
  </a:extLst>
</a:theme>
</file>

<file path=ppt/theme/theme2.xml><?xml version="1.0" encoding="utf-8"?>
<a:theme xmlns:a="http://schemas.openxmlformats.org/drawingml/2006/main" name="QTI_Template_Public_July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Public_July2014_updated.pptx [Read-Only]" id="{1A3B363E-B2B2-4144-A8CD-DC5D85AA8E63}" vid="{509FB33F-A576-45D6-BFB6-3447603E236E}"/>
    </a:ext>
  </a:extLst>
</a:theme>
</file>

<file path=ppt/theme/theme3.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9" ma:contentTypeDescription="" ma:contentTypeScope="" ma:versionID="448d1279ca2c7032d2a9f63cb1731e89">
  <xsd:schema xmlns:xsd="http://www.w3.org/2001/XMLSchema" xmlns:xs="http://www.w3.org/2001/XMLSchema" xmlns:p="http://schemas.microsoft.com/office/2006/metadata/properties" xmlns:ns1="http://schemas.microsoft.com/sharepoint/v3" xmlns:ns2="66EEDB98-F073-460B-B9B0-9643F9FE785E" xmlns:ns3="17c5c574-4f42-45b3-8a7f-77d8e859d074" xmlns:ns4="http://schemas.microsoft.com/sharepoint/v4" targetNamespace="http://schemas.microsoft.com/office/2006/metadata/properties" ma:root="true" ma:fieldsID="482b1c3d8ba5be2f8fb197633bc28d22" ns1:_="" ns2:_="" ns3:_="" ns4:_="">
    <xsd:import namespace="http://schemas.microsoft.com/sharepoint/v3"/>
    <xsd:import namespace="66EEDB98-F073-460B-B9B0-9643F9FE785E"/>
    <xsd:import namespace="17c5c574-4f42-45b3-8a7f-77d8e859d074"/>
    <xsd:import namespace="http://schemas.microsoft.com/sharepoint/v4"/>
    <xsd:element name="properties">
      <xsd:complexType>
        <xsd:sequence>
          <xsd:element name="documentManagement">
            <xsd:complexType>
              <xsd:all>
                <xsd:element ref="ns2:Owner" minOccurs="0"/>
                <xsd:element ref="ns2:Status" minOccurs="0"/>
                <xsd:element ref="ns3:_dlc_DocId" minOccurs="0"/>
                <xsd:element ref="ns3:_dlc_DocIdUrl" minOccurs="0"/>
                <xsd:element ref="ns3:_dlc_DocIdPersistId" minOccurs="0"/>
                <xsd:element ref="ns2:RelatedItems" minOccurs="0"/>
                <xsd:element ref="ns1:EmailSender" minOccurs="0"/>
                <xsd:element ref="ns1:EmailTo" minOccurs="0"/>
                <xsd:element ref="ns1:EmailCc" minOccurs="0"/>
                <xsd:element ref="ns1:EmailFrom" minOccurs="0"/>
                <xsd:element ref="ns1:EmailSubject" minOccurs="0"/>
                <xsd:element ref="ns4:EmailHead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14" nillable="true" ma:displayName="E-Mail Sender" ma:hidden="true" ma:internalName="EmailSender">
      <xsd:simpleType>
        <xsd:restriction base="dms:Note">
          <xsd:maxLength value="255"/>
        </xsd:restriction>
      </xsd:simpleType>
    </xsd:element>
    <xsd:element name="EmailTo" ma:index="15" nillable="true" ma:displayName="E-Mail To" ma:hidden="true" ma:internalName="EmailTo">
      <xsd:simpleType>
        <xsd:restriction base="dms:Note">
          <xsd:maxLength value="255"/>
        </xsd:restriction>
      </xsd:simpleType>
    </xsd:element>
    <xsd:element name="EmailCc" ma:index="16" nillable="true" ma:displayName="E-Mail Cc" ma:hidden="true" ma:internalName="EmailCc">
      <xsd:simpleType>
        <xsd:restriction base="dms:Note">
          <xsd:maxLength value="255"/>
        </xsd:restriction>
      </xsd:simpleType>
    </xsd:element>
    <xsd:element name="EmailFrom" ma:index="17" nillable="true" ma:displayName="E-Mail From" ma:hidden="true" ma:internalName="EmailFrom">
      <xsd:simpleType>
        <xsd:restriction base="dms:Text"/>
      </xsd:simpleType>
    </xsd:element>
    <xsd:element name="EmailSubject" ma:index="18" nillable="true" ma:displayName="E-Mail Subject"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RelatedItems" ma:index="13" nillable="true" ma:displayName="Related Items" ma:internalName="RelatedItem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19" nillable="true" ma:displayName="E-Mail Headers" ma:hidden="true" ma:internalName="EmailHeader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EmailHeaders xmlns="http://schemas.microsoft.com/sharepoint/v4" xsi:nil="true"/>
    <EmailSender xmlns="http://schemas.microsoft.com/sharepoint/v3" xsi:nil="true"/>
    <EmailFrom xmlns="http://schemas.microsoft.com/sharepoint/v3" xsi:nil="true"/>
    <EmailSubject xmlns="http://schemas.microsoft.com/sharepoint/v3" xsi:nil="true"/>
    <Owner xmlns="66EEDB98-F073-460B-B9B0-9643F9FE785E">
      <UserInfo>
        <DisplayName/>
        <AccountId xsi:nil="true"/>
        <AccountType/>
      </UserInfo>
    </Owner>
    <Status xmlns="66EEDB98-F073-460B-B9B0-9643F9FE785E">Draft</Status>
    <RelatedItems xmlns="66EEDB98-F073-460B-B9B0-9643F9FE785E" xsi:nil="true"/>
    <EmailCc xmlns="http://schemas.microsoft.com/sharepoint/v3" xsi:nil="true"/>
    <_dlc_DocId xmlns="17c5c574-4f42-45b3-8a7f-77d8e859d074">H4P5ACNAWDMP-2-11983</_dlc_DocId>
    <_dlc_DocIdUrl xmlns="17c5c574-4f42-45b3-8a7f-77d8e859d074">
      <Url>https://projects.qualcomm.com/sites/LTED/_layouts/15/DocIdRedir.aspx?ID=H4P5ACNAWDMP-2-11983</Url>
      <Description>H4P5ACNAWDMP-2-11983</Description>
    </_dlc_DocIdUrl>
  </documentManagement>
</p:properties>
</file>

<file path=customXml/itemProps1.xml><?xml version="1.0" encoding="utf-8"?>
<ds:datastoreItem xmlns:ds="http://schemas.openxmlformats.org/officeDocument/2006/customXml" ds:itemID="{01C4CFBA-38D6-482F-B2B2-1DA0D3843ED2}">
  <ds:schemaRefs>
    <ds:schemaRef ds:uri="http://schemas.microsoft.com/sharepoint/v3/contenttype/forms"/>
  </ds:schemaRefs>
</ds:datastoreItem>
</file>

<file path=customXml/itemProps2.xml><?xml version="1.0" encoding="utf-8"?>
<ds:datastoreItem xmlns:ds="http://schemas.openxmlformats.org/officeDocument/2006/customXml" ds:itemID="{CC14DEDC-2A96-4797-87EB-D2155F3FA9F8}">
  <ds:schemaRefs>
    <ds:schemaRef ds:uri="http://schemas.microsoft.com/sharepoint/events"/>
  </ds:schemaRefs>
</ds:datastoreItem>
</file>

<file path=customXml/itemProps3.xml><?xml version="1.0" encoding="utf-8"?>
<ds:datastoreItem xmlns:ds="http://schemas.openxmlformats.org/officeDocument/2006/customXml" ds:itemID="{88E0FD33-A942-45AE-8167-671A32A6AD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6EEDB98-F073-460B-B9B0-9643F9FE785E"/>
    <ds:schemaRef ds:uri="17c5c574-4f42-45b3-8a7f-77d8e859d074"/>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E81AAF5-E869-4AF4-B8A1-8ACDCA3813BB}">
  <ds:schemaRefs>
    <ds:schemaRef ds:uri="http://schemas.microsoft.com/office/2006/metadata/properties"/>
    <ds:schemaRef ds:uri="http://schemas.microsoft.com/office/2006/documentManagement/types"/>
    <ds:schemaRef ds:uri="http://schemas.microsoft.com/sharepoint/v4"/>
    <ds:schemaRef ds:uri="http://schemas.microsoft.com/sharepoint/v3"/>
    <ds:schemaRef ds:uri="http://schemas.openxmlformats.org/package/2006/metadata/core-properties"/>
    <ds:schemaRef ds:uri="http://purl.org/dc/terms/"/>
    <ds:schemaRef ds:uri="http://schemas.microsoft.com/office/infopath/2007/PartnerControls"/>
    <ds:schemaRef ds:uri="http://purl.org/dc/dcmitype/"/>
    <ds:schemaRef ds:uri="http://purl.org/dc/elements/1.1/"/>
    <ds:schemaRef ds:uri="17c5c574-4f42-45b3-8a7f-77d8e859d074"/>
    <ds:schemaRef ds:uri="66EEDB98-F073-460B-B9B0-9643F9FE785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Draft_LTE_Broadcast_Evolution_07072014</Template>
  <TotalTime>40514</TotalTime>
  <Words>676</Words>
  <Application>Microsoft Office PowerPoint</Application>
  <PresentationFormat>Custom</PresentationFormat>
  <Paragraphs>89</Paragraphs>
  <Slides>12</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12</vt:i4>
      </vt:variant>
    </vt:vector>
  </HeadingPairs>
  <TitlesOfParts>
    <vt:vector size="23" baseType="lpstr">
      <vt:lpstr>Qualcomm Regular</vt:lpstr>
      <vt:lpstr>Qualcomm Office Semibold</vt:lpstr>
      <vt:lpstr>Arial</vt:lpstr>
      <vt:lpstr>Qualcomm Office Regular</vt:lpstr>
      <vt:lpstr>Calibre Semibold</vt:lpstr>
      <vt:lpstr>Qualcomm Office Light</vt:lpstr>
      <vt:lpstr>Qualcomm Office Bold</vt:lpstr>
      <vt:lpstr>Calibre Regular</vt:lpstr>
      <vt:lpstr>Draft_LTE_Broadcast_Evolution_07072014</vt:lpstr>
      <vt:lpstr>QTI_Template_Public_July2014</vt:lpstr>
      <vt:lpstr>Qualcomm_Template_Executive</vt:lpstr>
      <vt:lpstr>Low Power IoT Relays (LPIR)</vt:lpstr>
      <vt:lpstr>Situation in 3GPP</vt:lpstr>
      <vt:lpstr>NB-IoT and eMTC</vt:lpstr>
      <vt:lpstr>Question for SA1</vt:lpstr>
      <vt:lpstr>Analysis</vt:lpstr>
      <vt:lpstr>D2D enhancements for IoT</vt:lpstr>
      <vt:lpstr>Battery life analysis</vt:lpstr>
      <vt:lpstr>Battery life advantage</vt:lpstr>
      <vt:lpstr>PowerPoint Presentation</vt:lpstr>
      <vt:lpstr>Conclusions</vt:lpstr>
      <vt:lpstr>Conclusions</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Messaging presentation providing an overview of how LTE Broadcast is evolving to make it more dynamic and more scalable, and in the long term, takes it even beyond mobile as a solution for next generation terrestrial TV.</dc:title>
  <dc:creator>Sangam, Prakash</dc:creator>
  <dc:description>Template for Office 2013</dc:description>
  <cp:lastModifiedBy>Eddy Hall</cp:lastModifiedBy>
  <cp:revision>470</cp:revision>
  <cp:lastPrinted>2014-07-29T18:41:48Z</cp:lastPrinted>
  <dcterms:created xsi:type="dcterms:W3CDTF">2014-07-09T21:35:40Z</dcterms:created>
  <dcterms:modified xsi:type="dcterms:W3CDTF">2017-11-15T18:06:18Z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-1403604858</vt:i4>
  </property>
  <property fmtid="{D5CDD505-2E9C-101B-9397-08002B2CF9AE}" pid="3" name="_NewReviewCycle">
    <vt:lpwstr/>
  </property>
  <property fmtid="{D5CDD505-2E9C-101B-9397-08002B2CF9AE}" pid="4" name="_EmailSubject">
    <vt:lpwstr>QC/Veolia sync-up on NB-IoT mesh</vt:lpwstr>
  </property>
  <property fmtid="{D5CDD505-2E9C-101B-9397-08002B2CF9AE}" pid="5" name="_AuthorEmail">
    <vt:lpwstr>kgulati@qti.qualcomm.com</vt:lpwstr>
  </property>
  <property fmtid="{D5CDD505-2E9C-101B-9397-08002B2CF9AE}" pid="6" name="_AuthorEmailDisplayName">
    <vt:lpwstr>Kapil Gulati</vt:lpwstr>
  </property>
  <property fmtid="{D5CDD505-2E9C-101B-9397-08002B2CF9AE}" pid="7" name="ContentTypeId">
    <vt:lpwstr>0x0101008A98423170284BEEB635F43C3CF4E98B00C295C80E1AC1FA4D858807D5CFC8A6BB</vt:lpwstr>
  </property>
  <property fmtid="{D5CDD505-2E9C-101B-9397-08002B2CF9AE}" pid="8" name="_dlc_DocIdItemGuid">
    <vt:lpwstr>e8c46104-a8f3-4a51-9dd2-b6b6cfc8bee6</vt:lpwstr>
  </property>
  <property fmtid="{D5CDD505-2E9C-101B-9397-08002B2CF9AE}" pid="9" name="_PreviousAdHocReviewCycleID">
    <vt:i4>-347049683</vt:i4>
  </property>
  <property fmtid="{D5CDD505-2E9C-101B-9397-08002B2CF9AE}" pid="10" name="Theme &amp; Category">
    <vt:lpwstr>108;#5. LTE Broadcast|d7662836-295b-4c16-866c-fbb1a88a39b3</vt:lpwstr>
  </property>
  <property fmtid="{D5CDD505-2E9C-101B-9397-08002B2CF9AE}" pid="11" name="Theme Document Type">
    <vt:lpwstr>1;#Presentation|28992905-3e68-4039-9cad-ad546e4d8812</vt:lpwstr>
  </property>
</Properties>
</file>