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Feuille_de_calcul_Microsoft_Excel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FS_5GSAT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Study on using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Satellite </a:t>
            </a:r>
            <a:r>
              <a:rPr lang="en-US" dirty="0">
                <a:solidFill>
                  <a:srgbClr val="FF0000"/>
                </a:solidFill>
              </a:rPr>
              <a:t>Access in 5G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</a:p>
          <a:p>
            <a:r>
              <a:rPr lang="en-US" dirty="0" smtClean="0"/>
              <a:t>Thales</a:t>
            </a:r>
          </a:p>
          <a:p>
            <a:r>
              <a:rPr lang="en-US" dirty="0" smtClean="0"/>
              <a:t>FS_5GSAT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S1-174029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Nevada, USA, 27 November - 1 December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SA#77</a:t>
            </a:r>
          </a:p>
          <a:p>
            <a:pPr marL="457200" lvl="1" indent="0"/>
            <a:r>
              <a:rPr lang="en-GB" dirty="0" smtClean="0"/>
              <a:t>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SP-170702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23528" y="1268413"/>
            <a:ext cx="8640960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</a:t>
            </a:r>
            <a:r>
              <a:rPr lang="en-GB" dirty="0" smtClean="0"/>
              <a:t>meeting, approval of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Scope, </a:t>
            </a:r>
            <a:r>
              <a:rPr lang="en-GB" dirty="0" smtClean="0"/>
              <a:t>Skeleton, Annex: characteristics of satellite networks</a:t>
            </a:r>
          </a:p>
          <a:p>
            <a:pPr lvl="1">
              <a:defRPr/>
            </a:pPr>
            <a:r>
              <a:rPr lang="en-GB" dirty="0" smtClean="0"/>
              <a:t>Use cases</a:t>
            </a:r>
            <a:r>
              <a:rPr lang="en-GB" dirty="0"/>
              <a:t>: 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Broadcast </a:t>
            </a:r>
            <a:r>
              <a:rPr lang="en-GB" dirty="0"/>
              <a:t>and Multicast with Satellite Overlay, Internet of Things with a Satellite Component Temporary use of a satellite component, Optimal routing with a satellite component, Satellite trans-border service continuity, Satellite network </a:t>
            </a:r>
            <a:r>
              <a:rPr lang="en-GB" dirty="0" smtClean="0"/>
              <a:t>roaming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35%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TR 22.822 Completion: </a:t>
            </a:r>
            <a:r>
              <a:rPr lang="en-GB" dirty="0" smtClean="0"/>
              <a:t>35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4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#20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FS_5GSAT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SA#80 (06/2018)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yes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12/2017 SA#78 </a:t>
            </a:r>
          </a:p>
          <a:p>
            <a:pPr lvl="2">
              <a:defRPr/>
            </a:pPr>
            <a:r>
              <a:rPr lang="en-GB" sz="1600" dirty="0" smtClean="0"/>
              <a:t>For approval: 03/2018 SA#79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buSzPts val="2800"/>
              <a:buFont typeface="Arial"/>
              <a:buChar char="•"/>
            </a:pPr>
            <a:r>
              <a:rPr lang="en-US" dirty="0"/>
              <a:t>Topics to focus on at next SA1 meeting: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/>
              <a:t>Introduction of new use cases and potential requirements</a:t>
            </a:r>
          </a:p>
          <a:p>
            <a:pPr lvl="1">
              <a:buSzPts val="2400"/>
              <a:buFont typeface="Arial"/>
              <a:buChar char="–"/>
            </a:pPr>
            <a:r>
              <a:rPr lang="en-US" altLang="ko-KR" dirty="0"/>
              <a:t>Provision of gap analysis on some requirements included in </a:t>
            </a:r>
            <a:r>
              <a:rPr lang="en-US" altLang="ko-KR" dirty="0" smtClean="0"/>
              <a:t>TR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/>
              <a:t>Report to SA plenary for </a:t>
            </a:r>
            <a:r>
              <a:rPr lang="en-US" dirty="0" smtClean="0"/>
              <a:t>information</a:t>
            </a:r>
            <a:endParaRPr lang="en-GB" altLang="ko-KR" dirty="0"/>
          </a:p>
          <a:p>
            <a:pPr>
              <a:buSzPts val="2800"/>
              <a:buFont typeface="Arial"/>
              <a:buChar char="•"/>
            </a:pPr>
            <a:r>
              <a:rPr lang="en-GB" dirty="0"/>
              <a:t>Planning for subsequent meetings</a:t>
            </a:r>
            <a:endParaRPr lang="en-GB" i="1" dirty="0">
              <a:solidFill>
                <a:srgbClr val="7F7F7F"/>
              </a:solidFill>
              <a:latin typeface="Times New Roman"/>
            </a:endParaRPr>
          </a:p>
          <a:p>
            <a:pPr lvl="1">
              <a:buSzPts val="2400"/>
              <a:buFont typeface="Arial"/>
              <a:buChar char="–"/>
            </a:pPr>
            <a:r>
              <a:rPr lang="en-GB" dirty="0" smtClean="0"/>
              <a:t>SA1#82 (May </a:t>
            </a:r>
            <a:r>
              <a:rPr lang="en-GB" dirty="0"/>
              <a:t>2018)</a:t>
            </a:r>
          </a:p>
          <a:p>
            <a:pPr lvl="2">
              <a:buSzPts val="2400"/>
              <a:buFont typeface="Arial"/>
              <a:buChar char="–"/>
            </a:pPr>
            <a:r>
              <a:rPr lang="en-US" dirty="0"/>
              <a:t>Introduction of new use cases and potential requirements</a:t>
            </a:r>
          </a:p>
          <a:p>
            <a:pPr lvl="2">
              <a:buSzPts val="2400"/>
              <a:buFont typeface="Arial"/>
              <a:buChar char="–"/>
            </a:pPr>
            <a:r>
              <a:rPr lang="en-US" altLang="ko-KR" dirty="0"/>
              <a:t>Provision of gap analysis on some requirements included in TR</a:t>
            </a:r>
          </a:p>
          <a:p>
            <a:pPr lvl="2">
              <a:buSzPts val="2400"/>
              <a:buFont typeface="Arial"/>
              <a:buChar char="–"/>
            </a:pPr>
            <a:r>
              <a:rPr lang="en-US" dirty="0"/>
              <a:t>Report to SA plenary for </a:t>
            </a:r>
            <a:r>
              <a:rPr lang="fr-FR" dirty="0" err="1" smtClean="0"/>
              <a:t>decision</a:t>
            </a:r>
            <a:endParaRPr lang="en-GB" altLang="ko-KR" dirty="0"/>
          </a:p>
          <a:p>
            <a:pPr lvl="2">
              <a:buSzPts val="2000"/>
              <a:buFont typeface="Arial"/>
              <a:buChar char="•"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35%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 (SA1 #81, 02/2018): </a:t>
            </a:r>
            <a:r>
              <a:rPr lang="en-GB" dirty="0" smtClean="0"/>
              <a:t>70</a:t>
            </a:r>
            <a:r>
              <a:rPr lang="en-GB" dirty="0" smtClean="0"/>
              <a:t>% 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 (SA1 #82, 05/2018):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205800"/>
              </p:ext>
            </p:extLst>
          </p:nvPr>
        </p:nvGraphicFramePr>
        <p:xfrm>
          <a:off x="1691680" y="1844824"/>
          <a:ext cx="5540474" cy="4799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Feuille de calcul" r:id="rId4" imgW="7048426" imgH="6105628" progId="Excel.Sheet.12">
                  <p:embed/>
                </p:oleObj>
              </mc:Choice>
              <mc:Fallback>
                <p:oleObj name="Feuille de calcul" r:id="rId4" imgW="7048426" imgH="610562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1680" y="1844824"/>
                        <a:ext cx="5540474" cy="4799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365</Words>
  <Application>Microsoft Office PowerPoint</Application>
  <PresentationFormat>Affichage à l'écran (4:3)</PresentationFormat>
  <Paragraphs>73</Paragraphs>
  <Slides>8</Slides>
  <Notes>8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0" baseType="lpstr">
      <vt:lpstr>Blank Presentation</vt:lpstr>
      <vt:lpstr>Feuille de calcul Microsoft Excel</vt:lpstr>
      <vt:lpstr>FS_5GSAT Status Update Study on using  Satellite Access in 5G</vt:lpstr>
      <vt:lpstr>FS_5GSAT Status</vt:lpstr>
      <vt:lpstr>FS_5GSAT Progress</vt:lpstr>
      <vt:lpstr>FS_5GSAT Meeting Time</vt:lpstr>
      <vt:lpstr>FS_5GSAT Completion Date</vt:lpstr>
      <vt:lpstr>FS_5GSAT Planning/Progress</vt:lpstr>
      <vt:lpstr>FS_5GSAT Progress Estimate</vt:lpstr>
      <vt:lpstr>FS_5GSAT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ADSL</cp:lastModifiedBy>
  <cp:revision>337</cp:revision>
  <cp:lastPrinted>2000-01-14T10:02:55Z</cp:lastPrinted>
  <dcterms:created xsi:type="dcterms:W3CDTF">1999-11-22T09:19:47Z</dcterms:created>
  <dcterms:modified xsi:type="dcterms:W3CDTF">2017-11-02T18:22:50Z</dcterms:modified>
  <cp:category>Presentation</cp:category>
</cp:coreProperties>
</file>