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>
        <p:scale>
          <a:sx n="66" d="100"/>
          <a:sy n="66" d="100"/>
        </p:scale>
        <p:origin x="278" y="139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FS_BMNS Status Update</a:t>
            </a:r>
            <a:br>
              <a:rPr lang="en-US" dirty="0"/>
            </a:br>
            <a:r>
              <a:rPr lang="en-GB" dirty="0"/>
              <a:t>Feasibility Study on Business Role Models for Network Slicing </a:t>
            </a:r>
            <a:br>
              <a:rPr lang="en-GB" dirty="0"/>
            </a:b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Betsy Covell</a:t>
            </a:r>
          </a:p>
          <a:p>
            <a:r>
              <a:rPr lang="en-US" dirty="0"/>
              <a:t>Nokia</a:t>
            </a:r>
          </a:p>
          <a:p>
            <a:r>
              <a:rPr lang="en-US" dirty="0"/>
              <a:t>FS_BMNS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S1-173533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S1-17xxxx)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652074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#79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pt-BR" sz="1200" b="1" dirty="0"/>
              <a:t>Guilin, China, 21 - 25 August 2017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FS_BMNS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y</a:t>
            </a:r>
          </a:p>
          <a:p>
            <a:endParaRPr lang="en-GB" dirty="0"/>
          </a:p>
          <a:p>
            <a:r>
              <a:rPr lang="en-GB" dirty="0"/>
              <a:t>This WI has not been approved by SP</a:t>
            </a:r>
          </a:p>
          <a:p>
            <a:pPr marL="457200" lvl="1" indent="0"/>
            <a:r>
              <a:rPr lang="en-GB" dirty="0"/>
              <a:t>The following slides assume approval at SP#77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FS_BMNS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Approval of study item</a:t>
            </a:r>
          </a:p>
          <a:p>
            <a:pPr>
              <a:defRPr/>
            </a:pPr>
            <a:r>
              <a:rPr lang="en-GB" dirty="0"/>
              <a:t>Work/Study Item Completion: 0%</a:t>
            </a:r>
          </a:p>
          <a:p>
            <a:pPr>
              <a:defRPr/>
            </a:pPr>
            <a:r>
              <a:rPr lang="en-GB" dirty="0"/>
              <a:t>Draft TR 22.xxx Completion: 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FS_BMNS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0</a:t>
            </a:r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2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FS_BMNS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to SA plenary:</a:t>
            </a:r>
          </a:p>
          <a:p>
            <a:pPr lvl="1">
              <a:defRPr/>
            </a:pPr>
            <a:r>
              <a:rPr lang="en-GB" sz="2000" dirty="0"/>
              <a:t>For information: SA#80 (06/2018)</a:t>
            </a:r>
          </a:p>
          <a:p>
            <a:pPr lvl="1">
              <a:defRPr/>
            </a:pPr>
            <a:r>
              <a:rPr lang="en-GB" sz="2000" dirty="0"/>
              <a:t>For approval: SA#81 (09/2018)</a:t>
            </a:r>
          </a:p>
          <a:p>
            <a:pPr>
              <a:defRPr/>
            </a:pPr>
            <a:r>
              <a:rPr lang="en-GB" sz="2400" dirty="0"/>
              <a:t>Have these dates been changed at this meeting? n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FS_BMNS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dirty="0"/>
              <a:t>TR skeleton</a:t>
            </a:r>
          </a:p>
          <a:p>
            <a:pPr lvl="1">
              <a:defRPr/>
            </a:pPr>
            <a:r>
              <a:rPr lang="en-GB" dirty="0"/>
              <a:t>Scope/Introduction</a:t>
            </a:r>
          </a:p>
          <a:p>
            <a:pPr lvl="1">
              <a:defRPr/>
            </a:pPr>
            <a:r>
              <a:rPr lang="en-GB" dirty="0"/>
              <a:t>Overview</a:t>
            </a:r>
          </a:p>
          <a:p>
            <a:pPr lvl="1">
              <a:defRPr/>
            </a:pPr>
            <a:r>
              <a:rPr lang="en-GB" dirty="0"/>
              <a:t>Scenarios</a:t>
            </a:r>
          </a:p>
          <a:p>
            <a:pPr lvl="1">
              <a:defRPr/>
            </a:pPr>
            <a:r>
              <a:rPr lang="en-GB" dirty="0"/>
              <a:t>Potential Requirements</a:t>
            </a:r>
          </a:p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SA1#79+2 02/2018</a:t>
            </a:r>
          </a:p>
          <a:p>
            <a:pPr lvl="2">
              <a:defRPr/>
            </a:pPr>
            <a:r>
              <a:rPr lang="en-GB" dirty="0"/>
              <a:t>Scenarios</a:t>
            </a:r>
          </a:p>
          <a:p>
            <a:pPr lvl="2">
              <a:defRPr/>
            </a:pPr>
            <a:r>
              <a:rPr lang="en-GB" dirty="0"/>
              <a:t>Potential Requirements</a:t>
            </a:r>
          </a:p>
          <a:p>
            <a:pPr lvl="1">
              <a:defRPr/>
            </a:pPr>
            <a:r>
              <a:rPr lang="en-GB" dirty="0"/>
              <a:t>SA1#79+3 06/2018</a:t>
            </a:r>
          </a:p>
          <a:p>
            <a:pPr lvl="2">
              <a:defRPr/>
            </a:pPr>
            <a:r>
              <a:rPr lang="en-GB" dirty="0"/>
              <a:t>Scenarios</a:t>
            </a:r>
          </a:p>
          <a:p>
            <a:pPr lvl="2">
              <a:defRPr/>
            </a:pPr>
            <a:r>
              <a:rPr lang="en-GB" dirty="0"/>
              <a:t>Potential Requirements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discussion</a:t>
            </a:r>
          </a:p>
          <a:p>
            <a:pPr lvl="1">
              <a:defRPr/>
            </a:pPr>
            <a:r>
              <a:rPr lang="en-GB" dirty="0"/>
              <a:t>Focus items in previous slide</a:t>
            </a:r>
          </a:p>
          <a:p>
            <a:pPr lvl="1">
              <a:defRPr/>
            </a:pPr>
            <a:r>
              <a:rPr lang="en-GB" dirty="0"/>
              <a:t>Tentative start date: 09/2017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FS_BMNS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0</a:t>
            </a:r>
          </a:p>
          <a:p>
            <a:pPr lvl="1">
              <a:defRPr/>
            </a:pPr>
            <a:r>
              <a:rPr lang="en-GB" dirty="0"/>
              <a:t>Next meeting: 25%</a:t>
            </a:r>
          </a:p>
          <a:p>
            <a:pPr lvl="1">
              <a:defRPr/>
            </a:pPr>
            <a:r>
              <a:rPr lang="en-GB" dirty="0"/>
              <a:t>In two meetings: 50%</a:t>
            </a:r>
          </a:p>
          <a:p>
            <a:pPr lvl="1">
              <a:defRPr/>
            </a:pPr>
            <a:r>
              <a:rPr lang="en-GB" dirty="0"/>
              <a:t>In three meetings: 75%</a:t>
            </a:r>
          </a:p>
          <a:p>
            <a:pPr lvl="1">
              <a:defRPr/>
            </a:pPr>
            <a:r>
              <a:rPr lang="en-GB" dirty="0"/>
              <a:t>In four meetings: 100%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FS_BMNS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23CF12E-30CE-42FC-B777-C53C2AE4B1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5907196"/>
              </p:ext>
            </p:extLst>
          </p:nvPr>
        </p:nvGraphicFramePr>
        <p:xfrm>
          <a:off x="685800" y="2260957"/>
          <a:ext cx="7702623" cy="45720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1221904">
                  <a:extLst>
                    <a:ext uri="{9D8B030D-6E8A-4147-A177-3AD203B41FA5}">
                      <a16:colId xmlns:a16="http://schemas.microsoft.com/office/drawing/2014/main" val="899413595"/>
                    </a:ext>
                  </a:extLst>
                </a:gridCol>
                <a:gridCol w="2448272">
                  <a:extLst>
                    <a:ext uri="{9D8B030D-6E8A-4147-A177-3AD203B41FA5}">
                      <a16:colId xmlns:a16="http://schemas.microsoft.com/office/drawing/2014/main" val="1141142364"/>
                    </a:ext>
                  </a:extLst>
                </a:gridCol>
                <a:gridCol w="4032447">
                  <a:extLst>
                    <a:ext uri="{9D8B030D-6E8A-4147-A177-3AD203B41FA5}">
                      <a16:colId xmlns:a16="http://schemas.microsoft.com/office/drawing/2014/main" val="1568860320"/>
                    </a:ext>
                  </a:extLst>
                </a:gridCol>
              </a:tblGrid>
              <a:tr h="285473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effectLst/>
                        </a:rPr>
                        <a:t>S1-173534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Nokia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New SID on Business role models for network slicing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879571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34</TotalTime>
  <Words>313</Words>
  <Application>Microsoft Office PowerPoint</Application>
  <PresentationFormat>On-screen Show (4:3)</PresentationFormat>
  <Paragraphs>79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MS Mincho</vt:lpstr>
      <vt:lpstr>Arial</vt:lpstr>
      <vt:lpstr>Bookman Old Style</vt:lpstr>
      <vt:lpstr>Times New Roman</vt:lpstr>
      <vt:lpstr>Blank Presentation</vt:lpstr>
      <vt:lpstr>FS_BMNS Status Update Feasibility Study on Business Role Models for Network Slicing  </vt:lpstr>
      <vt:lpstr>FS_BMNS Status</vt:lpstr>
      <vt:lpstr>FS_BMNS Progress</vt:lpstr>
      <vt:lpstr>FS_BMNS Meeting Time</vt:lpstr>
      <vt:lpstr>FS_BMNS Completion Date</vt:lpstr>
      <vt:lpstr>FS_BMNS Planning/Progress</vt:lpstr>
      <vt:lpstr>Work plan between meetings</vt:lpstr>
      <vt:lpstr>FS_BMNS Progress Estimate</vt:lpstr>
      <vt:lpstr>FS_BMNS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Covell, Betsy (Nokia - US)</cp:lastModifiedBy>
  <cp:revision>313</cp:revision>
  <cp:lastPrinted>2000-01-14T10:02:55Z</cp:lastPrinted>
  <dcterms:created xsi:type="dcterms:W3CDTF">1999-11-22T09:19:47Z</dcterms:created>
  <dcterms:modified xsi:type="dcterms:W3CDTF">2017-08-25T02:28:03Z</dcterms:modified>
  <cp:category>Presentation</cp:category>
</cp:coreProperties>
</file>