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3" autoAdjust="0"/>
    <p:restoredTop sz="93565" autoAdjust="0"/>
  </p:normalViewPr>
  <p:slideViewPr>
    <p:cSldViewPr>
      <p:cViewPr varScale="1">
        <p:scale>
          <a:sx n="55" d="100"/>
          <a:sy n="55" d="100"/>
        </p:scale>
        <p:origin x="936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752"/>
            <a:ext cx="7772400" cy="2403699"/>
          </a:xfrm>
        </p:spPr>
        <p:txBody>
          <a:bodyPr/>
          <a:lstStyle/>
          <a:p>
            <a:r>
              <a:rPr lang="zh-CN" altLang="zh-CN" dirty="0"/>
              <a:t> </a:t>
            </a:r>
            <a:r>
              <a:rPr lang="en-GB" altLang="zh-CN" dirty="0"/>
              <a:t>FS_enIMS</a:t>
            </a:r>
            <a:r>
              <a:rPr lang="en-GB" altLang="zh-CN" dirty="0" smtClean="0"/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dirty="0" smtClean="0"/>
              <a:t>Study on </a:t>
            </a:r>
            <a:r>
              <a:rPr lang="en-GB" altLang="zh-CN" dirty="0"/>
              <a:t>enhancements to IMS for new real time communication services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Hui</a:t>
            </a:r>
            <a:r>
              <a:rPr lang="en-US" dirty="0" smtClean="0"/>
              <a:t> </a:t>
            </a:r>
            <a:r>
              <a:rPr lang="en-US" dirty="0" err="1" smtClean="0"/>
              <a:t>Cai</a:t>
            </a:r>
            <a:endParaRPr lang="en-US" dirty="0" smtClean="0"/>
          </a:p>
          <a:p>
            <a:r>
              <a:rPr lang="en-US" dirty="0" smtClean="0"/>
              <a:t>China Mobile</a:t>
            </a:r>
          </a:p>
          <a:p>
            <a:r>
              <a:rPr lang="en-US" dirty="0" smtClean="0"/>
              <a:t>FS_enIMS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S1-173490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5207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Guilin, China, 21 - 25 August 2017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SP#77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FS_enIMS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SID </a:t>
            </a:r>
            <a:r>
              <a:rPr lang="en-GB" dirty="0" smtClean="0"/>
              <a:t>agreed,  (7 </a:t>
            </a:r>
            <a:r>
              <a:rPr lang="en-GB" dirty="0"/>
              <a:t>s</a:t>
            </a:r>
            <a:r>
              <a:rPr lang="en-GB" altLang="zh-CN" dirty="0" smtClean="0"/>
              <a:t>upporting </a:t>
            </a:r>
            <a:r>
              <a:rPr lang="en-GB" altLang="zh-CN" dirty="0" smtClean="0"/>
              <a:t>companies)</a:t>
            </a:r>
            <a:endParaRPr lang="en-GB" altLang="zh-CN" dirty="0" smtClean="0"/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Completion:20%</a:t>
            </a:r>
          </a:p>
          <a:p>
            <a:pPr>
              <a:defRPr/>
            </a:pPr>
            <a:r>
              <a:rPr lang="en-GB" dirty="0" smtClean="0"/>
              <a:t>Draft  TR 22.xxx Completion: 20%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SA#78 (12/2017)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SA#79 (03/2018)</a:t>
            </a:r>
          </a:p>
          <a:p>
            <a:pPr lvl="1">
              <a:defRPr/>
            </a:pPr>
            <a:endParaRPr lang="en-GB" sz="20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Use cases and Gap analysis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SA1#80 (11/17)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Use cases</a:t>
            </a:r>
          </a:p>
          <a:p>
            <a:pPr lvl="2">
              <a:defRPr/>
            </a:pPr>
            <a:r>
              <a:rPr lang="en-GB" dirty="0" smtClean="0"/>
              <a:t>Gap analysis</a:t>
            </a:r>
          </a:p>
          <a:p>
            <a:pPr lvl="1">
              <a:defRPr/>
            </a:pPr>
            <a:r>
              <a:rPr lang="en-GB" altLang="zh-CN" dirty="0" smtClean="0"/>
              <a:t>SA1#81 (02/18)</a:t>
            </a:r>
          </a:p>
          <a:p>
            <a:pPr lvl="2">
              <a:defRPr/>
            </a:pPr>
            <a:r>
              <a:rPr lang="en-GB" altLang="zh-CN" dirty="0" smtClean="0"/>
              <a:t>Consolidated potential requirements</a:t>
            </a:r>
            <a:endParaRPr lang="en-GB" altLang="zh-CN" dirty="0" smtClean="0"/>
          </a:p>
          <a:p>
            <a:pPr lvl="2">
              <a:defRPr/>
            </a:pPr>
            <a:r>
              <a:rPr lang="en-GB" altLang="zh-CN" dirty="0" smtClean="0"/>
              <a:t>Conclusion</a:t>
            </a:r>
            <a:endParaRPr lang="en-GB" altLang="zh-CN" dirty="0" smtClean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20%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7</a:t>
            </a:r>
            <a:r>
              <a:rPr lang="en-GB" dirty="0" smtClean="0"/>
              <a:t>0%</a:t>
            </a:r>
          </a:p>
          <a:p>
            <a:pPr lvl="1">
              <a:defRPr/>
            </a:pPr>
            <a:r>
              <a:rPr lang="en-GB" dirty="0" smtClean="0"/>
              <a:t>In two meetings: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845945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714669"/>
              </p:ext>
            </p:extLst>
          </p:nvPr>
        </p:nvGraphicFramePr>
        <p:xfrm>
          <a:off x="683568" y="1744741"/>
          <a:ext cx="7772400" cy="410445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S1-173262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Mobile</a:t>
                      </a:r>
                      <a:r>
                        <a:rPr lang="en-GB" altLang="zh-CN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Huawei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New SID on enhancements to IMS for new real time communication services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S1-173263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Mobile, Huawei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SID_Enhacement_on_IMS_Skeleton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S1-173483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Mobile, Huawei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FS_enIMS: Scope of TR22.xxx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S1-173484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</a:t>
                      </a:r>
                      <a:r>
                        <a:rPr lang="en-GB" altLang="zh-CN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China mobile</a:t>
                      </a:r>
                      <a:endParaRPr lang="en-GB" altLang="zh-CN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FS_enIMS: Use case on 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AR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S1-173291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Mobile, Huawei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FS_enIMS: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on Fast call set up time for Group Communication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S1-173485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China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FS_enIMS: Use case on remote camera control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S1-173486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Mobile, Huawei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FS_enIMS: Use case on one source to many destinations communication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298</TotalTime>
  <Words>330</Words>
  <Application>Microsoft Office PowerPoint</Application>
  <PresentationFormat>On-screen Show (4:3)</PresentationFormat>
  <Paragraphs>89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MS Mincho</vt:lpstr>
      <vt:lpstr>Arial</vt:lpstr>
      <vt:lpstr>Bookman Old Style</vt:lpstr>
      <vt:lpstr>Calibri</vt:lpstr>
      <vt:lpstr>Times New Roman</vt:lpstr>
      <vt:lpstr>Blank Presentation</vt:lpstr>
      <vt:lpstr> FS_enIMS Status Update Study on enhancements to IMS for new real time communication services</vt:lpstr>
      <vt:lpstr>FS_enIMS Status</vt:lpstr>
      <vt:lpstr>FS_enIMS Progress</vt:lpstr>
      <vt:lpstr>FS_enIMS Meeting Time</vt:lpstr>
      <vt:lpstr>FS_enIMS Completion Date</vt:lpstr>
      <vt:lpstr>FS_enIMS Planning/Progress</vt:lpstr>
      <vt:lpstr>FS_enIMS Progress Estimate</vt:lpstr>
      <vt:lpstr>FS_enIMS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Amar deol</cp:lastModifiedBy>
  <cp:revision>333</cp:revision>
  <cp:lastPrinted>2000-01-14T10:02:55Z</cp:lastPrinted>
  <dcterms:created xsi:type="dcterms:W3CDTF">1999-11-22T09:19:47Z</dcterms:created>
  <dcterms:modified xsi:type="dcterms:W3CDTF">2017-08-25T05:17:20Z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1503637805</vt:lpwstr>
  </property>
</Properties>
</file>