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4" d="100"/>
          <a:sy n="64" d="100"/>
        </p:scale>
        <p:origin x="-888" y="-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5G message service for </a:t>
            </a:r>
            <a:r>
              <a:rPr lang="en-GB" altLang="zh-CN" dirty="0" err="1" smtClean="0"/>
              <a:t>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S1-173489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SID </a:t>
            </a:r>
            <a:r>
              <a:rPr lang="en-GB" dirty="0" smtClean="0"/>
              <a:t>agreed (14 </a:t>
            </a:r>
            <a:r>
              <a:rPr lang="en-GB" altLang="zh-CN" dirty="0" smtClean="0"/>
              <a:t>Supporting </a:t>
            </a:r>
            <a:r>
              <a:rPr lang="en-GB" altLang="zh-CN" dirty="0" smtClean="0"/>
              <a:t>Individual Members</a:t>
            </a:r>
            <a:r>
              <a:rPr lang="en-GB" dirty="0" smtClean="0"/>
              <a:t>)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Draft  TR 22.xxx Completion: 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3-4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Scope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SA1#81 (02/18)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SA1#82 (05/18)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altLang="zh-CN" dirty="0" smtClean="0"/>
              <a:t>SA1#83 (08/18)</a:t>
            </a:r>
          </a:p>
          <a:p>
            <a:pPr lvl="2">
              <a:defRPr/>
            </a:pPr>
            <a:r>
              <a:rPr lang="en-GB" altLang="zh-CN" dirty="0" smtClean="0"/>
              <a:t>Consolidated requirements</a:t>
            </a:r>
          </a:p>
          <a:p>
            <a:pPr lvl="2">
              <a:defRPr/>
            </a:pPr>
            <a:r>
              <a:rPr lang="en-GB" altLang="zh-CN" dirty="0" smtClean="0"/>
              <a:t>Conclusion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30%</a:t>
            </a:r>
          </a:p>
          <a:p>
            <a:pPr lvl="1">
              <a:defRPr/>
            </a:pPr>
            <a:r>
              <a:rPr lang="en-GB" dirty="0" smtClean="0"/>
              <a:t>In two meetings: 60%</a:t>
            </a:r>
          </a:p>
          <a:p>
            <a:pPr lvl="1">
              <a:defRPr/>
            </a:pPr>
            <a:r>
              <a:rPr lang="en-GB" altLang="zh-CN" dirty="0" smtClean="0"/>
              <a:t>In three meetings: 80%</a:t>
            </a:r>
          </a:p>
          <a:p>
            <a:pPr lvl="1">
              <a:defRPr/>
            </a:pPr>
            <a:r>
              <a:rPr lang="en-GB" altLang="zh-CN" dirty="0" smtClean="0"/>
              <a:t>In four meetings: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US" altLang="zh-CN" dirty="0" smtClean="0"/>
              <a:t>FS_5GMSG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S1-173293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SID on 5G message service for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MIoT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37</TotalTime>
  <Words>264</Words>
  <Application>Microsoft Office PowerPoint</Application>
  <PresentationFormat>全屏显示(4:3)</PresentationFormat>
  <Paragraphs>75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FS_5GMSG Status Update Study on 5G message service for MIoT</vt:lpstr>
      <vt:lpstr>FS_5GMSG Status</vt:lpstr>
      <vt:lpstr>FS_5GMSG Progress</vt:lpstr>
      <vt:lpstr>FS_5GMSG Meeting Time</vt:lpstr>
      <vt:lpstr>FS_5GMSG Completion Date</vt:lpstr>
      <vt:lpstr>FS_5GMSG Planning/Progress</vt:lpstr>
      <vt:lpstr>FS_5GMSG Progress Estimate</vt:lpstr>
      <vt:lpstr>FS_5GMSG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326</cp:revision>
  <cp:lastPrinted>2000-01-14T10:02:55Z</cp:lastPrinted>
  <dcterms:created xsi:type="dcterms:W3CDTF">1999-11-22T09:19:47Z</dcterms:created>
  <dcterms:modified xsi:type="dcterms:W3CDTF">2017-08-25T00:25:06Z</dcterms:modified>
  <cp:category>Presentation</cp:category>
</cp:coreProperties>
</file>