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7" r:id="rId2"/>
    <p:sldId id="264" r:id="rId3"/>
    <p:sldId id="273" r:id="rId4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91" autoAdjust="0"/>
    <p:restoredTop sz="86401" autoAdjust="0"/>
  </p:normalViewPr>
  <p:slideViewPr>
    <p:cSldViewPr>
      <p:cViewPr>
        <p:scale>
          <a:sx n="60" d="100"/>
          <a:sy n="60" d="100"/>
        </p:scale>
        <p:origin x="-1296" y="-20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2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Agreements </a:t>
            </a:r>
            <a:r>
              <a:rPr lang="en-US" dirty="0"/>
              <a:t>and discussion points on Access </a:t>
            </a:r>
            <a:r>
              <a:rPr lang="en-US" dirty="0" smtClean="0"/>
              <a:t>Control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Minokuchi</a:t>
            </a:r>
          </a:p>
          <a:p>
            <a:r>
              <a:rPr lang="en-US" dirty="0" smtClean="0"/>
              <a:t>NTT DOCOMO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S1-173488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21 - 25 August 2017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Agreements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589240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 smtClean="0"/>
              <a:t>SA1 CR is based on NTT DOCOMO CR S1-173422, which is revised to S1-173423, and to S1-173492.</a:t>
            </a:r>
          </a:p>
          <a:p>
            <a:r>
              <a:rPr kumimoji="1" lang="en-US" altLang="ja-JP" dirty="0" smtClean="0"/>
              <a:t>Nokia to write LS OUT to answer CT1 and RAN2 questions and send SA1 CR.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SA1 CR is for TS 22.261 Rel-15.</a:t>
            </a:r>
          </a:p>
          <a:p>
            <a:r>
              <a:rPr kumimoji="1" lang="en-US" altLang="ja-JP" dirty="0" smtClean="0"/>
              <a:t>Unified access control </a:t>
            </a:r>
            <a:r>
              <a:rPr kumimoji="1" lang="en-US" altLang="ja-JP" dirty="0"/>
              <a:t>applies to </a:t>
            </a:r>
            <a:r>
              <a:rPr kumimoji="1" lang="en-US" altLang="ja-JP" dirty="0" smtClean="0"/>
              <a:t>E-UTRA and NR access to 5GC. (only to 5GC)</a:t>
            </a:r>
          </a:p>
          <a:p>
            <a:r>
              <a:rPr kumimoji="1" lang="en-US" altLang="ja-JP" dirty="0" smtClean="0"/>
              <a:t>Unified access control will be specified in a forward looking manner.</a:t>
            </a:r>
          </a:p>
          <a:p>
            <a:r>
              <a:rPr kumimoji="1" lang="en-US" altLang="ja-JP" dirty="0" smtClean="0"/>
              <a:t>Unified access control will address </a:t>
            </a:r>
            <a:r>
              <a:rPr kumimoji="1" lang="en-US" altLang="ja-JP" dirty="0" err="1" smtClean="0"/>
              <a:t>RRC_Idle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RRC_Inactive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RRC_Connected</a:t>
            </a:r>
            <a:r>
              <a:rPr kumimoji="1" lang="en-US" altLang="ja-JP" dirty="0" smtClean="0"/>
              <a:t> at </a:t>
            </a:r>
            <a:r>
              <a:rPr kumimoji="1" lang="en-US" altLang="ja-JP" dirty="0"/>
              <a:t>the time of initiating a new access attempt</a:t>
            </a:r>
            <a:endParaRPr kumimoji="1" lang="en-US" altLang="ja-JP" dirty="0" smtClean="0"/>
          </a:p>
          <a:p>
            <a:r>
              <a:rPr kumimoji="1" lang="en-US" altLang="ja-JP" dirty="0" smtClean="0"/>
              <a:t>Unified access control will address Network slicing aspect.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Discussion points in Rel-15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328592"/>
          </a:xfrm>
        </p:spPr>
        <p:txBody>
          <a:bodyPr>
            <a:normAutofit/>
          </a:bodyPr>
          <a:lstStyle/>
          <a:p>
            <a:pPr marL="342900" lvl="1" indent="-342900">
              <a:buFontTx/>
              <a:buChar char="•"/>
            </a:pPr>
            <a:r>
              <a:rPr kumimoji="1" lang="en-US" altLang="ja-JP" dirty="0" smtClean="0"/>
              <a:t>Requirement </a:t>
            </a:r>
            <a:r>
              <a:rPr kumimoji="1" lang="en-US" altLang="ja-JP" dirty="0"/>
              <a:t>for the situation when an access attempt looks to fall into multiple access categories</a:t>
            </a:r>
            <a:r>
              <a:rPr kumimoji="1" lang="en-US" altLang="ja-JP" dirty="0" smtClean="0"/>
              <a:t>.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567671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345</TotalTime>
  <Words>155</Words>
  <Application>Microsoft Office PowerPoint</Application>
  <PresentationFormat>画面に合わせる (4:3)</PresentationFormat>
  <Paragraphs>23</Paragraphs>
  <Slides>3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Blank Presentation</vt:lpstr>
      <vt:lpstr>Agreements and discussion points on Access Control</vt:lpstr>
      <vt:lpstr>Agreements</vt:lpstr>
      <vt:lpstr>Discussion points in Rel-15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NTT DOCOMO</cp:lastModifiedBy>
  <cp:revision>361</cp:revision>
  <cp:lastPrinted>2000-01-14T10:02:55Z</cp:lastPrinted>
  <dcterms:created xsi:type="dcterms:W3CDTF">1999-11-22T09:19:47Z</dcterms:created>
  <dcterms:modified xsi:type="dcterms:W3CDTF">2017-08-24T10:28:07Z</dcterms:modified>
  <cp:category>Presentation</cp:category>
</cp:coreProperties>
</file>