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10" autoAdjust="0"/>
    <p:restoredTop sz="86401" autoAdjust="0"/>
  </p:normalViewPr>
  <p:slideViewPr>
    <p:cSldViewPr>
      <p:cViewPr>
        <p:scale>
          <a:sx n="100" d="100"/>
          <a:sy n="100" d="100"/>
        </p:scale>
        <p:origin x="264" y="-1356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482B5DF-671F-436D-BCE5-20DCF09636A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71" y="5085184"/>
            <a:ext cx="1055629" cy="1055629"/>
          </a:xfrm>
          <a:prstGeom prst="rect">
            <a:avLst/>
          </a:prstGeom>
        </p:spPr>
      </p:pic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FS_5GLAN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Feasibility Study on LAN Support in 5G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Jack Nasielski</a:t>
            </a:r>
          </a:p>
          <a:p>
            <a:r>
              <a:rPr lang="en-US" dirty="0"/>
              <a:t>Qualcomm</a:t>
            </a:r>
          </a:p>
          <a:p>
            <a:r>
              <a:rPr lang="en-US" dirty="0"/>
              <a:t>FS_5GLAN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S1-173250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S1-17xxxx)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565512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#79</a:t>
            </a:r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pt-BR" sz="1200" b="1" dirty="0" err="1"/>
              <a:t>Guilin</a:t>
            </a:r>
            <a:r>
              <a:rPr lang="pt-BR" sz="1200" b="1" dirty="0"/>
              <a:t>, China, 21-25 August 2017</a:t>
            </a:r>
            <a:endParaRPr lang="en-GB" sz="1200" dirty="0"/>
          </a:p>
        </p:txBody>
      </p:sp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FS_5GLAN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/>
              <a:t>Is this a new WI? no</a:t>
            </a:r>
          </a:p>
          <a:p>
            <a:endParaRPr lang="en-GB" dirty="0"/>
          </a:p>
          <a:p>
            <a:r>
              <a:rPr lang="en-GB" dirty="0"/>
              <a:t>This WI has been approved at SP#76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FS_5GLAN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2 Skeleton contributions agreed</a:t>
            </a:r>
          </a:p>
          <a:p>
            <a:pPr lvl="1">
              <a:defRPr/>
            </a:pPr>
            <a:r>
              <a:rPr lang="en-GB" dirty="0"/>
              <a:t>Scope agreed</a:t>
            </a:r>
          </a:p>
          <a:p>
            <a:pPr lvl="1">
              <a:defRPr/>
            </a:pPr>
            <a:r>
              <a:rPr lang="en-GB" dirty="0"/>
              <a:t>17 new use cases accepted</a:t>
            </a:r>
          </a:p>
          <a:p>
            <a:pPr lvl="1">
              <a:defRPr/>
            </a:pPr>
            <a:r>
              <a:rPr lang="en-GB" dirty="0"/>
              <a:t>Draft TR TR22.821v0.1.0 </a:t>
            </a:r>
          </a:p>
          <a:p>
            <a:pPr>
              <a:defRPr/>
            </a:pPr>
            <a:r>
              <a:rPr lang="en-GB" dirty="0"/>
              <a:t>Work/Study Item Completion: 35%</a:t>
            </a:r>
          </a:p>
          <a:p>
            <a:pPr>
              <a:defRPr/>
            </a:pPr>
            <a:r>
              <a:rPr lang="en-GB" dirty="0"/>
              <a:t>Draft TR 22.821 Completion: 35%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FS_5GLAN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Number of slots assigned at this meeting</a:t>
            </a:r>
          </a:p>
          <a:p>
            <a:pPr lvl="1">
              <a:defRPr/>
            </a:pPr>
            <a:r>
              <a:rPr lang="en-GB" dirty="0"/>
              <a:t>sum of plenary and drafting slots: 5</a:t>
            </a:r>
          </a:p>
          <a:p>
            <a:pPr>
              <a:defRPr/>
            </a:pPr>
            <a:r>
              <a:rPr lang="en-GB" dirty="0"/>
              <a:t>Number of slots requested for next meeting</a:t>
            </a:r>
          </a:p>
          <a:p>
            <a:pPr lvl="1">
              <a:defRPr/>
            </a:pPr>
            <a:r>
              <a:rPr lang="en-GB" dirty="0"/>
              <a:t>sum of plenary and drafting slots: 6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FS_5GLAN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send TR to SA plenary:</a:t>
            </a:r>
          </a:p>
          <a:p>
            <a:pPr lvl="1">
              <a:defRPr/>
            </a:pPr>
            <a:r>
              <a:rPr lang="en-GB" sz="2000" dirty="0"/>
              <a:t>For information: SA#78 (12/2017)</a:t>
            </a:r>
          </a:p>
          <a:p>
            <a:pPr lvl="1">
              <a:defRPr/>
            </a:pPr>
            <a:r>
              <a:rPr lang="en-GB" sz="2000" dirty="0"/>
              <a:t>For approval: SA#79 (03/2018)</a:t>
            </a:r>
          </a:p>
          <a:p>
            <a:pPr marL="457200" lvl="1" indent="0">
              <a:buNone/>
              <a:defRPr/>
            </a:pPr>
            <a:endParaRPr lang="en-GB" sz="16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/>
              <a:t>Have these dates been changed at this meeting? No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FS_5GLAN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Topics to focus on at next SA1 meeting:</a:t>
            </a:r>
          </a:p>
          <a:p>
            <a:pPr lvl="1">
              <a:defRPr/>
            </a:pPr>
            <a:r>
              <a:rPr lang="en-GB" dirty="0"/>
              <a:t>Use cases</a:t>
            </a:r>
          </a:p>
          <a:p>
            <a:pPr lvl="1">
              <a:defRPr/>
            </a:pPr>
            <a:r>
              <a:rPr lang="en-GB" dirty="0"/>
              <a:t>Potential requirements</a:t>
            </a:r>
          </a:p>
          <a:p>
            <a:pPr lvl="1">
              <a:defRPr/>
            </a:pPr>
            <a:r>
              <a:rPr lang="en-GB" dirty="0"/>
              <a:t>Scenario descriptions</a:t>
            </a:r>
          </a:p>
          <a:p>
            <a:pPr lvl="1">
              <a:defRPr/>
            </a:pPr>
            <a:r>
              <a:rPr lang="en-GB" dirty="0"/>
              <a:t>Terminology</a:t>
            </a:r>
          </a:p>
          <a:p>
            <a:pPr>
              <a:defRPr/>
            </a:pPr>
            <a:r>
              <a:rPr lang="en-GB" dirty="0"/>
              <a:t>Planning for subsequent meetings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Email discussion</a:t>
            </a:r>
          </a:p>
          <a:p>
            <a:pPr lvl="1">
              <a:defRPr/>
            </a:pPr>
            <a:r>
              <a:rPr lang="en-GB" dirty="0"/>
              <a:t>On use cases and requirements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FS_5GLAN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Estimated percentage completion:</a:t>
            </a:r>
          </a:p>
          <a:p>
            <a:pPr lvl="1">
              <a:defRPr/>
            </a:pPr>
            <a:r>
              <a:rPr lang="en-GB" dirty="0"/>
              <a:t>now: 35%</a:t>
            </a:r>
          </a:p>
          <a:p>
            <a:pPr lvl="1">
              <a:defRPr/>
            </a:pPr>
            <a:r>
              <a:rPr lang="en-GB" dirty="0"/>
              <a:t>Next meeting: 70%</a:t>
            </a:r>
          </a:p>
          <a:p>
            <a:pPr lvl="1">
              <a:defRPr/>
            </a:pPr>
            <a:r>
              <a:rPr lang="en-GB" dirty="0"/>
              <a:t>In two meetings: 100%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FS_5GLAN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/>
              <a:t>List of agreed documents at this meeting:</a:t>
            </a:r>
          </a:p>
          <a:p>
            <a:pPr>
              <a:defRPr/>
            </a:pPr>
            <a:endParaRPr lang="en-GB" dirty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8473657"/>
              </p:ext>
            </p:extLst>
          </p:nvPr>
        </p:nvGraphicFramePr>
        <p:xfrm>
          <a:off x="685800" y="2340876"/>
          <a:ext cx="7772400" cy="3863893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397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502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8347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S1-173178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Qualcomm Incorporated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Feasibility Study on LAN Support in 5G skeleton TR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347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S1-173503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Qualcomm Incorporated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Skeleton enhancements for Overview section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443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S1-173302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Nokia, Nokia Shanghai Bell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84480" algn="l"/>
                        </a:tabLs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FS_LAN use case for enterprise LAN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347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S1-173304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Nokia, Nokia Shanghai Bell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FS_LAN use case for bring your own device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347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S1-173305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Huawei, KPN, DT, Orange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Use case on private communication with UEs of different MNOs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2359983"/>
                  </a:ext>
                </a:extLst>
              </a:tr>
              <a:tr h="18347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S1-173326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KPN, Huawei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3GPP private data communication service in a residential setting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9566876"/>
                  </a:ext>
                </a:extLst>
              </a:tr>
              <a:tr h="18347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S1-173327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KPN, Huawei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3GPP private data communication service in an office setting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1299278"/>
                  </a:ext>
                </a:extLst>
              </a:tr>
              <a:tr h="18347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S1-173328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KPN, Huawei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3GPP private data communication service in a large scale industrial setting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1310891"/>
                  </a:ext>
                </a:extLst>
              </a:tr>
              <a:tr h="18347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S1-173330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KPN, Huawei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3GPP private communication service using semi-permanent connections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4898092"/>
                  </a:ext>
                </a:extLst>
              </a:tr>
              <a:tr h="18347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S1-173096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KPN, Huawei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3GPP private peer to peer communication service using on-demand connections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0362233"/>
                  </a:ext>
                </a:extLst>
              </a:tr>
              <a:tr h="18347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S1-173505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Qualcomm Incorporated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FS_5GLAN Factory Automation Impacts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1969307"/>
                  </a:ext>
                </a:extLst>
              </a:tr>
              <a:tr h="18347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S1-173338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Intel Corporation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Use Case for residential VLAN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9797368"/>
                  </a:ext>
                </a:extLst>
              </a:tr>
              <a:tr h="18347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S1-173504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Huawei, Qualcomm Incorporated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5GLAN scope clarification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3014271"/>
                  </a:ext>
                </a:extLst>
              </a:tr>
              <a:tr h="18347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S1-173332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Huawei, KPN, DT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Use case on Dynamic addition of a UE in a 3GPP private communications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7789191"/>
                  </a:ext>
                </a:extLst>
              </a:tr>
              <a:tr h="18347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S1-173116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Huawei, KPN, DT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Use case on Removal of UE in a private communication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1660011"/>
                  </a:ext>
                </a:extLst>
              </a:tr>
              <a:tr h="18347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S1-173303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Huawei, KPN, DT, China Mobile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Use case on Service management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1002100"/>
                  </a:ext>
                </a:extLst>
              </a:tr>
              <a:tr h="18347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S1-173333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Huawei, KPN, DT, China Mobile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Use case on multiple sets of private communications in the same network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8772463"/>
                  </a:ext>
                </a:extLst>
              </a:tr>
              <a:tr h="18347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S1-173334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Huawei, KPN, DT, China Mobile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Use case on UE part of multiple private communications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7072772"/>
                  </a:ext>
                </a:extLst>
              </a:tr>
              <a:tr h="18347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S1-173335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Huawei, DT, KPN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Use case on enabling Ethernet-based communication in 3GPP LAN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5535985"/>
                  </a:ext>
                </a:extLst>
              </a:tr>
              <a:tr h="18347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S1-173336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Huawei, KPN, DT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Use case on Service Continuity in private communication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501658"/>
                  </a:ext>
                </a:extLst>
              </a:tr>
              <a:tr h="18347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S1-173240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Rapporteur (Qualcomm)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TR22.821v0.1.0 to include agreements at this meeting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754219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311</TotalTime>
  <Words>560</Words>
  <Application>Microsoft Office PowerPoint</Application>
  <PresentationFormat>On-screen Show (4:3)</PresentationFormat>
  <Paragraphs>133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MS Mincho</vt:lpstr>
      <vt:lpstr>SimSun</vt:lpstr>
      <vt:lpstr>Arial</vt:lpstr>
      <vt:lpstr>Bookman Old Style</vt:lpstr>
      <vt:lpstr>Calibri</vt:lpstr>
      <vt:lpstr>Times New Roman</vt:lpstr>
      <vt:lpstr>Blank Presentation</vt:lpstr>
      <vt:lpstr>FS_5GLAN Status Update Feasibility Study on LAN Support in 5G</vt:lpstr>
      <vt:lpstr>FS_5GLAN Status</vt:lpstr>
      <vt:lpstr>FS_5GLAN Progress</vt:lpstr>
      <vt:lpstr>FS_5GLAN Meeting Time</vt:lpstr>
      <vt:lpstr>FS_5GLAN Completion Date</vt:lpstr>
      <vt:lpstr>FS_5GLAN Planning/Progress</vt:lpstr>
      <vt:lpstr>Work plan between meetings</vt:lpstr>
      <vt:lpstr>FS_5GLAN Progress Estimate</vt:lpstr>
      <vt:lpstr>FS_5GLAN Agreed documents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Eddy Hall4</cp:lastModifiedBy>
  <cp:revision>326</cp:revision>
  <cp:lastPrinted>2000-01-14T10:02:55Z</cp:lastPrinted>
  <dcterms:created xsi:type="dcterms:W3CDTF">1999-11-22T09:19:47Z</dcterms:created>
  <dcterms:modified xsi:type="dcterms:W3CDTF">2017-08-25T05:44:39Z</dcterms:modified>
  <cp:category>Presentation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63850007</vt:i4>
  </property>
  <property fmtid="{D5CDD505-2E9C-101B-9397-08002B2CF9AE}" pid="3" name="_NewReviewCycle">
    <vt:lpwstr/>
  </property>
  <property fmtid="{D5CDD505-2E9C-101B-9397-08002B2CF9AE}" pid="4" name="_EmailSubject">
    <vt:lpwstr>please review</vt:lpwstr>
  </property>
  <property fmtid="{D5CDD505-2E9C-101B-9397-08002B2CF9AE}" pid="5" name="_AuthorEmail">
    <vt:lpwstr>edhall@qti.qualcomm.com</vt:lpwstr>
  </property>
  <property fmtid="{D5CDD505-2E9C-101B-9397-08002B2CF9AE}" pid="6" name="_AuthorEmailDisplayName">
    <vt:lpwstr>Eddy Hall</vt:lpwstr>
  </property>
</Properties>
</file>