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76" d="100"/>
          <a:sy n="76" d="100"/>
        </p:scale>
        <p:origin x="1200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6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5G_HYPOS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positioning use cases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Lionel Ries</a:t>
            </a:r>
            <a:endParaRPr lang="en-US" dirty="0"/>
          </a:p>
          <a:p>
            <a:r>
              <a:rPr lang="en-US" dirty="0" smtClean="0"/>
              <a:t>ESA</a:t>
            </a:r>
            <a:endParaRPr lang="en-US" dirty="0"/>
          </a:p>
          <a:p>
            <a:r>
              <a:rPr lang="en-US" dirty="0" smtClean="0"/>
              <a:t>FS_5G_HYPOS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S1-173249</a:t>
            </a:r>
            <a:endParaRPr lang="en-GB" b="1" dirty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6551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21-25 August </a:t>
            </a:r>
            <a:r>
              <a:rPr lang="pt-BR" sz="1200" b="1" dirty="0"/>
              <a:t>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Is this a new WI? </a:t>
            </a:r>
            <a:r>
              <a:rPr lang="en-GB" sz="2400" dirty="0" smtClean="0"/>
              <a:t>n</a:t>
            </a:r>
            <a:endParaRPr lang="en-GB" sz="2400" dirty="0"/>
          </a:p>
          <a:p>
            <a:endParaRPr lang="en-GB" dirty="0"/>
          </a:p>
          <a:p>
            <a:r>
              <a:rPr lang="en-GB" sz="2400" dirty="0"/>
              <a:t>This WI has </a:t>
            </a:r>
            <a:r>
              <a:rPr lang="en-GB" sz="2400" dirty="0" smtClean="0"/>
              <a:t>been </a:t>
            </a:r>
            <a:r>
              <a:rPr lang="en-GB" sz="2400" dirty="0"/>
              <a:t>approved </a:t>
            </a:r>
            <a:r>
              <a:rPr lang="en-GB" sz="2400" dirty="0" smtClean="0"/>
              <a:t>at SP#76</a:t>
            </a:r>
            <a:endParaRPr lang="en-GB" sz="2400" dirty="0"/>
          </a:p>
          <a:p>
            <a:pPr marL="457200" lvl="1" indent="0"/>
            <a:r>
              <a:rPr lang="en-GB" dirty="0" smtClean="0"/>
              <a:t> </a:t>
            </a:r>
            <a:r>
              <a:rPr lang="en-GB" sz="2000" dirty="0" smtClean="0"/>
              <a:t>Approved SID : SP-170589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FS_5G_HYPOS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</a:t>
            </a:r>
            <a:r>
              <a:rPr lang="en-GB" sz="2400" dirty="0" smtClean="0"/>
              <a:t>meeting</a:t>
            </a:r>
          </a:p>
          <a:p>
            <a:pPr lvl="1">
              <a:defRPr/>
            </a:pPr>
            <a:r>
              <a:rPr lang="en-US" dirty="0" smtClean="0"/>
              <a:t>Skeleton of TR 22.872 “</a:t>
            </a:r>
            <a:r>
              <a:rPr lang="en-US" sz="2000" dirty="0" smtClean="0"/>
              <a:t>Study on positioning use cases”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Scope, Overview, Use cases’ KPI and attributes</a:t>
            </a:r>
          </a:p>
          <a:p>
            <a:pPr lvl="1">
              <a:defRPr/>
            </a:pPr>
            <a:r>
              <a:rPr lang="en-US" dirty="0" smtClean="0"/>
              <a:t>Use cases (2): </a:t>
            </a:r>
          </a:p>
          <a:p>
            <a:pPr lvl="2">
              <a:defRPr/>
            </a:pPr>
            <a:r>
              <a:rPr lang="en-US" dirty="0" smtClean="0"/>
              <a:t>Accurate positioning for bike sharing</a:t>
            </a:r>
          </a:p>
          <a:p>
            <a:pPr lvl="2">
              <a:defRPr/>
            </a:pPr>
            <a:r>
              <a:rPr lang="en-US" dirty="0" smtClean="0"/>
              <a:t>Patient location in hospital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Work/Study Item Completion: </a:t>
            </a:r>
            <a:r>
              <a:rPr lang="en-GB" sz="2400" dirty="0" smtClean="0"/>
              <a:t>10</a:t>
            </a:r>
            <a:r>
              <a:rPr lang="en-GB" sz="2400" dirty="0"/>
              <a:t>%</a:t>
            </a:r>
          </a:p>
          <a:p>
            <a:pPr>
              <a:defRPr/>
            </a:pPr>
            <a:r>
              <a:rPr lang="en-GB" sz="2400" dirty="0"/>
              <a:t>Draft TR </a:t>
            </a:r>
            <a:r>
              <a:rPr lang="en-GB" sz="2400" dirty="0" smtClean="0"/>
              <a:t>22.872 </a:t>
            </a:r>
            <a:r>
              <a:rPr lang="en-GB" sz="2400" dirty="0"/>
              <a:t>Completion: </a:t>
            </a:r>
            <a:r>
              <a:rPr lang="en-GB" sz="2400" dirty="0" smtClean="0"/>
              <a:t>10%</a:t>
            </a:r>
          </a:p>
          <a:p>
            <a:pPr lvl="1">
              <a:defRPr/>
            </a:pPr>
            <a:r>
              <a:rPr lang="en-US" dirty="0" smtClean="0"/>
              <a:t>V0.2.0</a:t>
            </a:r>
            <a:endParaRPr lang="en-GB" dirty="0"/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FS_5G_HYPOS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Number of slots assigned at this meeting</a:t>
            </a:r>
          </a:p>
          <a:p>
            <a:pPr lvl="1">
              <a:defRPr/>
            </a:pPr>
            <a:r>
              <a:rPr lang="en-GB" sz="2000" dirty="0"/>
              <a:t>sum of plenary and drafting slots: </a:t>
            </a:r>
            <a:r>
              <a:rPr lang="en-GB" sz="2000" dirty="0" smtClean="0"/>
              <a:t>4</a:t>
            </a:r>
          </a:p>
          <a:p>
            <a:pPr lvl="1">
              <a:defRPr/>
            </a:pPr>
            <a:r>
              <a:rPr lang="en-US" sz="2000" dirty="0" smtClean="0"/>
              <a:t>number of drafting session participants: [15-20]</a:t>
            </a:r>
            <a:endParaRPr lang="en-GB" sz="2000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sz="2400" dirty="0" smtClean="0"/>
              <a:t>Number </a:t>
            </a:r>
            <a:r>
              <a:rPr lang="en-GB" sz="2400" dirty="0"/>
              <a:t>of slots requested for next meeting</a:t>
            </a:r>
          </a:p>
          <a:p>
            <a:pPr lvl="1">
              <a:defRPr/>
            </a:pPr>
            <a:r>
              <a:rPr lang="en-GB" sz="2000" dirty="0"/>
              <a:t>sum of plenary and drafting slots: </a:t>
            </a:r>
            <a:r>
              <a:rPr lang="en-GB" sz="2000" dirty="0" smtClean="0"/>
              <a:t>[5]</a:t>
            </a:r>
            <a:endParaRPr lang="en-GB" sz="2000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FS_5G_HYPOS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SA#78 (12/2017)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SA#79 (03/2018)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at next SA1 meeting:</a:t>
            </a:r>
          </a:p>
          <a:p>
            <a:pPr lvl="1">
              <a:defRPr/>
            </a:pPr>
            <a:r>
              <a:rPr lang="en-GB" sz="2000" dirty="0" smtClean="0"/>
              <a:t>Use cases definition and consolidation</a:t>
            </a:r>
          </a:p>
          <a:p>
            <a:pPr lvl="1">
              <a:defRPr/>
            </a:pPr>
            <a:r>
              <a:rPr lang="en-US" sz="2000" dirty="0" smtClean="0"/>
              <a:t>Use cases synthesis (clause 6)</a:t>
            </a: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Input and assumptions for clause 7</a:t>
            </a:r>
            <a:endParaRPr lang="en-GB" sz="2000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sz="2400" dirty="0" smtClean="0"/>
              <a:t>Planning </a:t>
            </a:r>
            <a:r>
              <a:rPr lang="en-GB" sz="2400" dirty="0"/>
              <a:t>for </a:t>
            </a:r>
            <a:r>
              <a:rPr lang="en-GB" sz="2400" dirty="0" smtClean="0"/>
              <a:t>subsequent meetings</a:t>
            </a:r>
          </a:p>
          <a:p>
            <a:pPr lvl="1">
              <a:defRPr/>
            </a:pPr>
            <a:r>
              <a:rPr lang="en-US" dirty="0" smtClean="0"/>
              <a:t>SA1#81 (02/2018)</a:t>
            </a:r>
          </a:p>
          <a:p>
            <a:pPr lvl="2">
              <a:defRPr/>
            </a:pPr>
            <a:r>
              <a:rPr lang="en-US" dirty="0" smtClean="0"/>
              <a:t>Suitability of positioning technologies for use cases (clause 7)</a:t>
            </a:r>
          </a:p>
          <a:p>
            <a:pPr lvl="2">
              <a:defRPr/>
            </a:pPr>
            <a:r>
              <a:rPr lang="en-US" dirty="0" smtClean="0"/>
              <a:t>Potential requirements (clause 8)</a:t>
            </a:r>
          </a:p>
          <a:p>
            <a:pPr lvl="2">
              <a:defRPr/>
            </a:pPr>
            <a:r>
              <a:rPr lang="en-US" dirty="0" smtClean="0"/>
              <a:t>Finalization of TR and recommendations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z="3200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Email </a:t>
            </a:r>
            <a:r>
              <a:rPr lang="en-GB" sz="2400" dirty="0"/>
              <a:t>discussion</a:t>
            </a:r>
          </a:p>
          <a:p>
            <a:pPr lvl="1">
              <a:defRPr/>
            </a:pPr>
            <a:r>
              <a:rPr lang="en-US" dirty="0" smtClean="0"/>
              <a:t>Topics in preparation of SA1#80</a:t>
            </a:r>
          </a:p>
          <a:p>
            <a:pPr lvl="2">
              <a:defRPr/>
            </a:pPr>
            <a:r>
              <a:rPr lang="en-US" dirty="0" smtClean="0"/>
              <a:t>Use cases: gather use cases and draft their description</a:t>
            </a:r>
          </a:p>
          <a:p>
            <a:pPr lvl="2">
              <a:defRPr/>
            </a:pPr>
            <a:r>
              <a:rPr lang="en-US" dirty="0" smtClean="0"/>
              <a:t>Preliminary list </a:t>
            </a:r>
            <a:r>
              <a:rPr lang="en-US" dirty="0" smtClean="0"/>
              <a:t>of technologies and related background material (input / </a:t>
            </a:r>
            <a:r>
              <a:rPr lang="en-US" dirty="0" smtClean="0"/>
              <a:t>assumptions </a:t>
            </a:r>
            <a:r>
              <a:rPr lang="en-US" dirty="0" smtClean="0"/>
              <a:t>for clause 7)</a:t>
            </a:r>
          </a:p>
          <a:p>
            <a:pPr lvl="3">
              <a:defRPr/>
            </a:pPr>
            <a:r>
              <a:rPr lang="en-US" dirty="0" smtClean="0"/>
              <a:t>The objective is to prepare an email discussion on clause 7 that will be held after SA1#80 (only a few weeks available between SA1#80 and SA1#81)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Tentative start date : [18/09/2017]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Estimated </a:t>
            </a:r>
            <a:r>
              <a:rPr lang="en-GB" sz="2400" dirty="0"/>
              <a:t>percentage completion:</a:t>
            </a:r>
          </a:p>
          <a:p>
            <a:pPr lvl="1">
              <a:defRPr/>
            </a:pPr>
            <a:r>
              <a:rPr lang="en-GB" sz="2000" dirty="0"/>
              <a:t>now: </a:t>
            </a:r>
            <a:r>
              <a:rPr lang="en-GB" sz="2000" dirty="0" smtClean="0"/>
              <a:t>10%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Next meeting: </a:t>
            </a:r>
            <a:r>
              <a:rPr lang="en-GB" sz="2000" dirty="0" smtClean="0"/>
              <a:t>[60%]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In two meetings: </a:t>
            </a:r>
            <a:r>
              <a:rPr lang="en-GB" sz="2000" dirty="0" smtClean="0"/>
              <a:t>[100%]</a:t>
            </a:r>
            <a:endParaRPr lang="en-GB" sz="2000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088445"/>
              </p:ext>
            </p:extLst>
          </p:nvPr>
        </p:nvGraphicFramePr>
        <p:xfrm>
          <a:off x="395288" y="1836150"/>
          <a:ext cx="8353425" cy="41222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363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4008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1527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</a:t>
                      </a: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Number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Sourcing Company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Document Title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1527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S1-173498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GB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TR22.872 skeleton (v0.1.1) 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27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S1-173416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ESA, Intel, Thales,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NextNav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5G_HYPOS Proposal for the Scope of the Technical Report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27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S1-173417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5G_HYPOS Proposal for the overview of the Technical Report (clause 4)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27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S1-173499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ESA, Intel, Thales, </a:t>
                      </a:r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NextNav</a:t>
                      </a:r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Sprint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5G_HYPOS Proposal for positioning use cases KPI (clause 5.1.1)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27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S1-173419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Orange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Patient location in hospitals use case (5G_HYPOS) 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27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S1-173420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Accurate positioning for shared bikes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278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S1-173239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 22.872 </a:t>
                      </a:r>
                      <a:r>
                        <a:rPr lang="en-GB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(v0.2.0) to include agreements</a:t>
                      </a:r>
                      <a:r>
                        <a:rPr lang="en-GB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at this meeting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1243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128</TotalTime>
  <Words>476</Words>
  <Application>Microsoft Office PowerPoint</Application>
  <PresentationFormat>On-screen Show (4:3)</PresentationFormat>
  <Paragraphs>106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5G_HYPOS Status Update Study on positioning use cases</vt:lpstr>
      <vt:lpstr>FS_5G_HYPOS Status</vt:lpstr>
      <vt:lpstr>FS_5G_HYPOS Progress</vt:lpstr>
      <vt:lpstr>FS_5G_HYPOS Meeting Time</vt:lpstr>
      <vt:lpstr>FS_5G_HYPOS Completion Date</vt:lpstr>
      <vt:lpstr>FS_5G_HYPOS Planning/Progress</vt:lpstr>
      <vt:lpstr>Work plan between meetings</vt:lpstr>
      <vt:lpstr>FS_5G_HYPOS Progress Estimate</vt:lpstr>
      <vt:lpstr>FS_5G_HYPOS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Local User</cp:lastModifiedBy>
  <cp:revision>332</cp:revision>
  <cp:lastPrinted>2000-01-14T10:02:55Z</cp:lastPrinted>
  <dcterms:created xsi:type="dcterms:W3CDTF">1999-11-22T09:19:47Z</dcterms:created>
  <dcterms:modified xsi:type="dcterms:W3CDTF">2017-08-25T05:52:57Z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