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64" r:id="rId3"/>
    <p:sldId id="256" r:id="rId4"/>
    <p:sldId id="268" r:id="rId5"/>
    <p:sldId id="267" r:id="rId6"/>
    <p:sldId id="262" r:id="rId7"/>
    <p:sldId id="261" r:id="rId8"/>
    <p:sldId id="260" r:id="rId9"/>
    <p:sldId id="258" r:id="rId10"/>
    <p:sldId id="265" r:id="rId11"/>
    <p:sldId id="266" r:id="rId12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7" d="100"/>
          <a:sy n="87" d="100"/>
        </p:scale>
        <p:origin x="1291" y="6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720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25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Monastery2</a:t>
            </a:r>
            <a:br>
              <a:rPr lang="en-US" dirty="0"/>
            </a:br>
            <a:r>
              <a:rPr lang="en-US" sz="2800" dirty="0"/>
              <a:t>Mobile Communication System for Railways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Jürgen Merkel</a:t>
            </a:r>
          </a:p>
          <a:p>
            <a:r>
              <a:rPr lang="en-US" dirty="0"/>
              <a:t>Nokia</a:t>
            </a:r>
          </a:p>
          <a:p>
            <a:r>
              <a:rPr lang="en-US"/>
              <a:t>Monastery2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S1-173247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#79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Guilin, China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0%</a:t>
            </a:r>
          </a:p>
          <a:p>
            <a:pPr lvl="1">
              <a:defRPr/>
            </a:pPr>
            <a:r>
              <a:rPr lang="en-GB" dirty="0"/>
              <a:t>Next meeting: 30%</a:t>
            </a:r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/>
              <a:t>In two meetings: 60%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10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Monastery2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11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&lt;no&gt;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Updates</a:t>
            </a:r>
          </a:p>
          <a:p>
            <a:pPr lvl="2">
              <a:defRPr/>
            </a:pPr>
            <a:r>
              <a:rPr lang="en-GB" dirty="0"/>
              <a:t>None	</a:t>
            </a: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New CR:</a:t>
            </a:r>
          </a:p>
          <a:p>
            <a:pPr lvl="2">
              <a:defRPr/>
            </a:pPr>
            <a:r>
              <a:rPr lang="en-GB" dirty="0"/>
              <a:t>None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9763449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Work/Study Item Completion: 0%</a:t>
            </a:r>
          </a:p>
          <a:p>
            <a:pPr>
              <a:defRPr/>
            </a:pPr>
            <a:r>
              <a:rPr lang="en-GB" dirty="0"/>
              <a:t>Draft T2 22.289 Completion: 0%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Lack of progress in introducing normative requirements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5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1091435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3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6</a:t>
            </a:r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TS to SA plenary:</a:t>
            </a:r>
          </a:p>
          <a:p>
            <a:pPr lvl="1">
              <a:defRPr/>
            </a:pPr>
            <a:r>
              <a:rPr lang="en-GB" sz="2000" dirty="0"/>
              <a:t>For information: SA#79 (</a:t>
            </a:r>
            <a:r>
              <a:rPr lang="en-GB" sz="2000" dirty="0">
                <a:solidFill>
                  <a:srgbClr val="FF0000"/>
                </a:solidFill>
              </a:rPr>
              <a:t>03/2018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SA#80 (</a:t>
            </a:r>
            <a:r>
              <a:rPr lang="en-GB" sz="2000" dirty="0">
                <a:solidFill>
                  <a:srgbClr val="FF0000"/>
                </a:solidFill>
              </a:rPr>
              <a:t>06/2018</a:t>
            </a:r>
            <a:r>
              <a:rPr lang="en-GB" sz="2000" dirty="0"/>
              <a:t>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7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Monastery2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Topics to focus on at next SA1#79 meeting:</a:t>
            </a:r>
          </a:p>
          <a:p>
            <a:pPr lvl="1">
              <a:defRPr/>
            </a:pPr>
            <a:r>
              <a:rPr lang="en-GB" dirty="0"/>
              <a:t>Introduction of normative CRs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8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In email discussion</a:t>
            </a:r>
          </a:p>
          <a:p>
            <a:pPr lvl="1">
              <a:defRPr/>
            </a:pPr>
            <a:r>
              <a:rPr lang="en-GB" dirty="0"/>
              <a:t>On requirements from 22.889 applicable for introduction to MCX service specs, align language to SA1/MCX language and prepare CRs to introduce to MCX specs </a:t>
            </a:r>
          </a:p>
          <a:p>
            <a:pPr lvl="1">
              <a:defRPr/>
            </a:pPr>
            <a:r>
              <a:rPr lang="en-GB" dirty="0"/>
              <a:t>Same handling applies to requirements from new use cases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351</Words>
  <Application>Microsoft Office PowerPoint</Application>
  <PresentationFormat>On-screen Show (4:3)</PresentationFormat>
  <Paragraphs>89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MS Mincho</vt:lpstr>
      <vt:lpstr>Arial</vt:lpstr>
      <vt:lpstr>Bookman Old Style</vt:lpstr>
      <vt:lpstr>Calibri</vt:lpstr>
      <vt:lpstr>Times New Roman</vt:lpstr>
      <vt:lpstr>Blank Presentation</vt:lpstr>
      <vt:lpstr>Monastery2 Mobile Communication System for Railways</vt:lpstr>
      <vt:lpstr>Monastery2 Status</vt:lpstr>
      <vt:lpstr>Monastery2 Progress</vt:lpstr>
      <vt:lpstr>Monastery2 Progress</vt:lpstr>
      <vt:lpstr>Monastery2 Progress</vt:lpstr>
      <vt:lpstr>Monastery2 Meeting Time</vt:lpstr>
      <vt:lpstr>Monastery2 Completion Date</vt:lpstr>
      <vt:lpstr>Monastery2 Planning/Progress</vt:lpstr>
      <vt:lpstr>Work plan between meetings</vt:lpstr>
      <vt:lpstr>Monastery2 Progress Estimate</vt:lpstr>
      <vt:lpstr>Monastery2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Juergen Merkel</cp:lastModifiedBy>
  <cp:revision>337</cp:revision>
  <cp:lastPrinted>2000-01-14T10:02:55Z</cp:lastPrinted>
  <dcterms:created xsi:type="dcterms:W3CDTF">1999-11-22T09:19:47Z</dcterms:created>
  <dcterms:modified xsi:type="dcterms:W3CDTF">2017-08-25T04:36:20Z</dcterms:modified>
  <cp:category>Presentation</cp:category>
</cp:coreProperties>
</file>