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264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S1-173244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8502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Guilin, China, 21 - 25 August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91412"/>
            <a:ext cx="8353425" cy="5113337"/>
          </a:xfrm>
        </p:spPr>
        <p:txBody>
          <a:bodyPr/>
          <a:lstStyle/>
          <a:p>
            <a:pPr>
              <a:spcBef>
                <a:spcPts val="900"/>
              </a:spcBef>
              <a:defRPr/>
            </a:pPr>
            <a:r>
              <a:rPr lang="en-GB" sz="2400" dirty="0"/>
              <a:t>Progress made at this meeting</a:t>
            </a:r>
          </a:p>
          <a:p>
            <a:pPr lvl="1">
              <a:spcBef>
                <a:spcPts val="900"/>
              </a:spcBef>
              <a:defRPr/>
            </a:pPr>
            <a:r>
              <a:rPr lang="en-US" sz="2000" dirty="0"/>
              <a:t>Introduced five use cases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Coastal and local warnings for maritime safety information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Pilotage service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Tugs service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Dissemination of PWS message for shipboard users</a:t>
            </a:r>
          </a:p>
          <a:p>
            <a:pPr lvl="2">
              <a:spcBef>
                <a:spcPts val="900"/>
              </a:spcBef>
              <a:defRPr/>
            </a:pPr>
            <a:r>
              <a:rPr lang="en-US" altLang="ko-KR" sz="1800" dirty="0"/>
              <a:t>Communication between wearable </a:t>
            </a:r>
            <a:r>
              <a:rPr lang="en-US" altLang="ko-KR" sz="1800" dirty="0" err="1"/>
              <a:t>IoT</a:t>
            </a:r>
            <a:r>
              <a:rPr lang="en-US" altLang="ko-KR" sz="1800" dirty="0"/>
              <a:t> devices and maritime rescue coordination </a:t>
            </a:r>
            <a:r>
              <a:rPr lang="en-US" altLang="ko-KR" sz="1800" dirty="0" err="1"/>
              <a:t>centre</a:t>
            </a:r>
            <a:r>
              <a:rPr lang="en-US" altLang="ko-KR" sz="1800" dirty="0"/>
              <a:t> for saving a life</a:t>
            </a:r>
            <a:endParaRPr lang="en-US" sz="1800" dirty="0"/>
          </a:p>
          <a:p>
            <a:pPr lvl="1">
              <a:spcBef>
                <a:spcPts val="900"/>
              </a:spcBef>
              <a:defRPr/>
            </a:pPr>
            <a:r>
              <a:rPr lang="en-US" sz="2000" dirty="0"/>
              <a:t>Addition of Editor’s Note in Maritime Single Window</a:t>
            </a:r>
            <a:endParaRPr lang="en-GB" sz="2000" dirty="0"/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Work/Study Item Completion: 35%</a:t>
            </a:r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Draft TR 22.819 Completion: 35%</a:t>
            </a:r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Controversial issues</a:t>
            </a:r>
          </a:p>
          <a:p>
            <a:pPr lvl="1">
              <a:spcBef>
                <a:spcPts val="900"/>
              </a:spcBef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information: SA#79 (03/2018)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approval: SA#80 (06/2018)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spcBef>
                <a:spcPts val="1200"/>
              </a:spcBef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 and potential requirements</a:t>
            </a:r>
          </a:p>
          <a:p>
            <a:pPr lvl="1">
              <a:defRPr/>
            </a:pPr>
            <a:r>
              <a:rPr lang="en-US" altLang="ko-KR" dirty="0"/>
              <a:t>Provision of gap analysis on some requirements included in TR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SA1#81 (February 2018)</a:t>
            </a:r>
          </a:p>
          <a:p>
            <a:pPr lvl="2">
              <a:defRPr/>
            </a:pPr>
            <a:r>
              <a:rPr lang="en-US" dirty="0"/>
              <a:t>Introduction of new use cases and potential requirements</a:t>
            </a:r>
          </a:p>
          <a:p>
            <a:pPr lvl="2">
              <a:defRPr/>
            </a:pPr>
            <a:r>
              <a:rPr lang="en-US" dirty="0"/>
              <a:t>Provision of gap analysis on some requirements included in TR</a:t>
            </a:r>
          </a:p>
          <a:p>
            <a:pPr lvl="2">
              <a:defRPr/>
            </a:pPr>
            <a:r>
              <a:rPr lang="en-US" dirty="0"/>
              <a:t>Report to SA plenary for information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35%</a:t>
            </a:r>
          </a:p>
          <a:p>
            <a:pPr lvl="1">
              <a:defRPr/>
            </a:pPr>
            <a:r>
              <a:rPr lang="en-GB" dirty="0"/>
              <a:t>Next meeting: 55%</a:t>
            </a:r>
          </a:p>
          <a:p>
            <a:pPr lvl="1">
              <a:defRPr/>
            </a:pPr>
            <a:r>
              <a:rPr lang="en-GB" dirty="0"/>
              <a:t>In two meetings: 75%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868489"/>
              </p:ext>
            </p:extLst>
          </p:nvPr>
        </p:nvGraphicFramePr>
        <p:xfrm>
          <a:off x="685800" y="1992426"/>
          <a:ext cx="7772400" cy="18503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S1-173494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KT, </a:t>
                      </a: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communication between wearable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IoT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devices and maritime rescue coordination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centre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for saving a life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S1-173222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Addition of Editor’s Note in section 7.1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S1-173495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Coastal and local warning service for maritime safety information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S1-173409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Pilotage service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82017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S1-173536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Tugs service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781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194</TotalTime>
  <Words>391</Words>
  <Application>Microsoft Office PowerPoint</Application>
  <PresentationFormat>화면 슬라이드 쇼(4:3)</PresentationFormat>
  <Paragraphs>81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KOO2</cp:lastModifiedBy>
  <cp:revision>370</cp:revision>
  <cp:lastPrinted>2000-01-14T10:02:55Z</cp:lastPrinted>
  <dcterms:created xsi:type="dcterms:W3CDTF">1999-11-22T09:19:47Z</dcterms:created>
  <dcterms:modified xsi:type="dcterms:W3CDTF">2017-08-25T02:37:06Z</dcterms:modified>
  <cp:category>Presentation</cp:category>
</cp:coreProperties>
</file>