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7" r:id="rId3"/>
    <p:sldId id="256" r:id="rId4"/>
    <p:sldId id="268" r:id="rId5"/>
    <p:sldId id="269" r:id="rId6"/>
    <p:sldId id="270" r:id="rId7"/>
    <p:sldId id="271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9" d="100"/>
          <a:sy n="79" d="100"/>
        </p:scale>
        <p:origin x="168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0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17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56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19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153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FS_ePWS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/>
              <a:t>Hyounhee</a:t>
            </a:r>
            <a:r>
              <a:rPr lang="en-US" altLang="ko-KR" dirty="0"/>
              <a:t> Koo</a:t>
            </a:r>
          </a:p>
          <a:p>
            <a:r>
              <a:rPr lang="en-US" altLang="ko-KR" dirty="0" err="1"/>
              <a:t>SyncTechno</a:t>
            </a:r>
            <a:r>
              <a:rPr lang="en-US" altLang="ko-KR" dirty="0"/>
              <a:t> Inc.</a:t>
            </a:r>
          </a:p>
          <a:p>
            <a:r>
              <a:rPr lang="en-US" altLang="ko-KR" dirty="0" err="1"/>
              <a:t>FS_ePWS</a:t>
            </a:r>
            <a:r>
              <a:rPr lang="en-US" altLang="ko-KR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S1-173243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Guilin, China, 21 - 25 August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GB" dirty="0"/>
              <a:t>Progress made at this meeting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Numbering potential requirements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Description of introduction and overview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Resolving the issue addressed by Editor’s Note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Consolidation of potential requirements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Description of conclusion and recommendations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Work/Study Item Completion: 95%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Draft TR 22.869 Completion: 95%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Controversial issues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approval: SA#77 (09/2017)</a:t>
            </a: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US" dirty="0"/>
              <a:t>Clarification on the distinction between UE and PWS-UE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/>
              <a:t>N/A</a:t>
            </a:r>
            <a:endParaRPr lang="en-US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95%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205496"/>
              </p:ext>
            </p:extLst>
          </p:nvPr>
        </p:nvGraphicFramePr>
        <p:xfrm>
          <a:off x="685800" y="2132856"/>
          <a:ext cx="7772400" cy="16839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2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3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S1-173402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pCR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for numbering potential requirements and clarifying three potential requirements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02191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S1-173401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pCR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of addressing the issue in Editor’s Note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953857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S1-173400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Introduction and overview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S1-173403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Potential requirements proposed for chapter 7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S1-173404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Conclusion and recommendations for chapter 8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S1-173493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r>
                        <a:rPr lang="en-US" altLang="ko-KR" sz="14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altLang="ko-KR" sz="1400" baseline="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altLang="ko-KR" sz="14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GB" altLang="ko-KR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Cover page TR22.869, Version 2.0.0 for TSG approval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42169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</TotalTime>
  <Words>323</Words>
  <Application>Microsoft Office PowerPoint</Application>
  <PresentationFormat>화면 슬라이드 쇼(4:3)</PresentationFormat>
  <Paragraphs>76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FS_ePWS Status Update Enhancements of Public Warning System</vt:lpstr>
      <vt:lpstr>FS_ePWS Status</vt:lpstr>
      <vt:lpstr>FS_ePWS Progress</vt:lpstr>
      <vt:lpstr>FS_ePWS Meeting Time</vt:lpstr>
      <vt:lpstr>FS_ePWS Completion Date</vt:lpstr>
      <vt:lpstr>FS_ePWS Planning/Progress</vt:lpstr>
      <vt:lpstr>FS_ePWS Progress Estimate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KOO2</cp:lastModifiedBy>
  <cp:revision>319</cp:revision>
  <cp:lastPrinted>2000-01-14T10:02:55Z</cp:lastPrinted>
  <dcterms:created xsi:type="dcterms:W3CDTF">1999-11-22T09:19:47Z</dcterms:created>
  <dcterms:modified xsi:type="dcterms:W3CDTF">2017-08-24T08:35:09Z</dcterms:modified>
  <cp:category>Presentation</cp:category>
</cp:coreProperties>
</file>