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2" d="100"/>
          <a:sy n="152" d="100"/>
        </p:scale>
        <p:origin x="53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268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1783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2438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4019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932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211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678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786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962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38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6894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B1FA6-020F-4FAC-8C37-BE4EC184CFB6}" type="datetimeFigureOut">
              <a:rPr lang="de-DE" smtClean="0"/>
              <a:t>11.08.2017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C359B-330D-4B24-9985-3DAE9CADE9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135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hteck 29"/>
          <p:cNvSpPr/>
          <p:nvPr/>
        </p:nvSpPr>
        <p:spPr>
          <a:xfrm>
            <a:off x="7109460" y="1840230"/>
            <a:ext cx="2777490" cy="34975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/>
        </p:nvSpPr>
        <p:spPr>
          <a:xfrm>
            <a:off x="320040" y="1840230"/>
            <a:ext cx="5673568" cy="34975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621506" y="2288857"/>
            <a:ext cx="2231707" cy="6029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camera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3426143" y="2288857"/>
            <a:ext cx="2231707" cy="6029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Transmit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7346633" y="2288857"/>
            <a:ext cx="2231707" cy="6029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 Tracking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7346633" y="3363277"/>
            <a:ext cx="2231707" cy="6029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Render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augmented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7346633" y="4437697"/>
            <a:ext cx="2231707" cy="6029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Transmit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rendered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back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426143" y="4437697"/>
            <a:ext cx="2231707" cy="6029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 </a:t>
            </a:r>
            <a:r>
              <a:rPr lang="de-DE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augmentations</a:t>
            </a:r>
            <a:endParaRPr lang="de-DE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Gerade Verbindung mit Pfeil 3"/>
          <p:cNvCxnSpPr>
            <a:stCxn id="8" idx="3"/>
            <a:endCxn id="9" idx="1"/>
          </p:cNvCxnSpPr>
          <p:nvPr/>
        </p:nvCxnSpPr>
        <p:spPr>
          <a:xfrm>
            <a:off x="2853213" y="2590324"/>
            <a:ext cx="57293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>
            <a:stCxn id="9" idx="3"/>
            <a:endCxn id="10" idx="1"/>
          </p:cNvCxnSpPr>
          <p:nvPr/>
        </p:nvCxnSpPr>
        <p:spPr>
          <a:xfrm>
            <a:off x="5657850" y="2590324"/>
            <a:ext cx="1688783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12" idx="1"/>
            <a:endCxn id="13" idx="3"/>
          </p:cNvCxnSpPr>
          <p:nvPr/>
        </p:nvCxnSpPr>
        <p:spPr>
          <a:xfrm flipH="1">
            <a:off x="5657850" y="4739164"/>
            <a:ext cx="1688783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10" idx="2"/>
            <a:endCxn id="11" idx="0"/>
          </p:cNvCxnSpPr>
          <p:nvPr/>
        </p:nvCxnSpPr>
        <p:spPr>
          <a:xfrm>
            <a:off x="8462487" y="2891791"/>
            <a:ext cx="0" cy="47148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>
            <a:stCxn id="11" idx="2"/>
            <a:endCxn id="12" idx="0"/>
          </p:cNvCxnSpPr>
          <p:nvPr/>
        </p:nvCxnSpPr>
        <p:spPr>
          <a:xfrm>
            <a:off x="8462487" y="3966211"/>
            <a:ext cx="0" cy="47148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/>
          <p:cNvSpPr/>
          <p:nvPr/>
        </p:nvSpPr>
        <p:spPr>
          <a:xfrm>
            <a:off x="320040" y="1840230"/>
            <a:ext cx="10502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AR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device</a:t>
            </a:r>
            <a:endParaRPr lang="de-DE" sz="1400" b="1" dirty="0"/>
          </a:p>
        </p:txBody>
      </p:sp>
      <p:sp>
        <p:nvSpPr>
          <p:cNvPr id="35" name="Rechteck 34"/>
          <p:cNvSpPr/>
          <p:nvPr/>
        </p:nvSpPr>
        <p:spPr>
          <a:xfrm>
            <a:off x="7109460" y="1840230"/>
            <a:ext cx="22942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Image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val="3880124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Breitbild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PowerPoint-Präsentation</vt:lpstr>
    </vt:vector>
  </TitlesOfParts>
  <Company>BOSCH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Andreas Mueller</dc:creator>
  <cp:lastModifiedBy>Andreas Mueller</cp:lastModifiedBy>
  <cp:revision>11</cp:revision>
  <dcterms:created xsi:type="dcterms:W3CDTF">2017-07-19T06:40:57Z</dcterms:created>
  <dcterms:modified xsi:type="dcterms:W3CDTF">2017-08-11T15:07:16Z</dcterms:modified>
</cp:coreProperties>
</file>