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20" d="100"/>
          <a:sy n="120" d="100"/>
        </p:scale>
        <p:origin x="114" y="2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smtClean="0"/>
              <a:t>Formatvorlage des Untertitelmasters durch Klicken bearbeiten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CB1FA6-020F-4FAC-8C37-BE4EC184CFB6}" type="datetimeFigureOut">
              <a:rPr lang="de-DE" smtClean="0"/>
              <a:t>10.08.2017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AC359B-330D-4B24-9985-3DAE9CADE9E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926891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CB1FA6-020F-4FAC-8C37-BE4EC184CFB6}" type="datetimeFigureOut">
              <a:rPr lang="de-DE" smtClean="0"/>
              <a:t>10.08.2017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AC359B-330D-4B24-9985-3DAE9CADE9E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917836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CB1FA6-020F-4FAC-8C37-BE4EC184CFB6}" type="datetimeFigureOut">
              <a:rPr lang="de-DE" smtClean="0"/>
              <a:t>10.08.2017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AC359B-330D-4B24-9985-3DAE9CADE9E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424389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CB1FA6-020F-4FAC-8C37-BE4EC184CFB6}" type="datetimeFigureOut">
              <a:rPr lang="de-DE" smtClean="0"/>
              <a:t>10.08.2017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AC359B-330D-4B24-9985-3DAE9CADE9E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1640192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CB1FA6-020F-4FAC-8C37-BE4EC184CFB6}" type="datetimeFigureOut">
              <a:rPr lang="de-DE" smtClean="0"/>
              <a:t>10.08.2017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AC359B-330D-4B24-9985-3DAE9CADE9E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139323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CB1FA6-020F-4FAC-8C37-BE4EC184CFB6}" type="datetimeFigureOut">
              <a:rPr lang="de-DE" smtClean="0"/>
              <a:t>10.08.2017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AC359B-330D-4B24-9985-3DAE9CADE9E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421124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CB1FA6-020F-4FAC-8C37-BE4EC184CFB6}" type="datetimeFigureOut">
              <a:rPr lang="de-DE" smtClean="0"/>
              <a:t>10.08.2017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AC359B-330D-4B24-9985-3DAE9CADE9E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9936789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CB1FA6-020F-4FAC-8C37-BE4EC184CFB6}" type="datetimeFigureOut">
              <a:rPr lang="de-DE" smtClean="0"/>
              <a:t>10.08.2017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AC359B-330D-4B24-9985-3DAE9CADE9E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697866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CB1FA6-020F-4FAC-8C37-BE4EC184CFB6}" type="datetimeFigureOut">
              <a:rPr lang="de-DE" smtClean="0"/>
              <a:t>10.08.2017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AC359B-330D-4B24-9985-3DAE9CADE9E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096294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CB1FA6-020F-4FAC-8C37-BE4EC184CFB6}" type="datetimeFigureOut">
              <a:rPr lang="de-DE" smtClean="0"/>
              <a:t>10.08.2017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AC359B-330D-4B24-9985-3DAE9CADE9E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133853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CB1FA6-020F-4FAC-8C37-BE4EC184CFB6}" type="datetimeFigureOut">
              <a:rPr lang="de-DE" smtClean="0"/>
              <a:t>10.08.2017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AC359B-330D-4B24-9985-3DAE9CADE9E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868945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CB1FA6-020F-4FAC-8C37-BE4EC184CFB6}" type="datetimeFigureOut">
              <a:rPr lang="de-DE" smtClean="0"/>
              <a:t>10.08.2017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CAC359B-330D-4B24-9985-3DAE9CADE9E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313504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eck 1"/>
          <p:cNvSpPr/>
          <p:nvPr/>
        </p:nvSpPr>
        <p:spPr>
          <a:xfrm>
            <a:off x="2560319" y="3783330"/>
            <a:ext cx="4217667" cy="58293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400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Factories</a:t>
            </a:r>
            <a:r>
              <a:rPr lang="de-DE" sz="1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400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</a:t>
            </a:r>
            <a:r>
              <a:rPr lang="de-DE" sz="1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400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</a:t>
            </a:r>
            <a:r>
              <a:rPr lang="de-DE" sz="1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Future</a:t>
            </a:r>
            <a:endParaRPr lang="de-DE" sz="14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" name="Rechteck 31"/>
          <p:cNvSpPr/>
          <p:nvPr/>
        </p:nvSpPr>
        <p:spPr>
          <a:xfrm rot="16200000">
            <a:off x="1825943" y="2220276"/>
            <a:ext cx="2165985" cy="69722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Factory Automation</a:t>
            </a:r>
            <a:endParaRPr lang="de-DE" sz="14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3" name="Rechteck 32"/>
          <p:cNvSpPr/>
          <p:nvPr/>
        </p:nvSpPr>
        <p:spPr>
          <a:xfrm rot="16200000">
            <a:off x="2706053" y="2220276"/>
            <a:ext cx="2165985" cy="69722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400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Process</a:t>
            </a:r>
            <a:r>
              <a:rPr lang="de-DE" sz="1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Automation</a:t>
            </a:r>
            <a:endParaRPr lang="de-DE" sz="14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" name="Rechteck 39"/>
          <p:cNvSpPr/>
          <p:nvPr/>
        </p:nvSpPr>
        <p:spPr>
          <a:xfrm rot="16200000">
            <a:off x="3586162" y="2220276"/>
            <a:ext cx="2165985" cy="69722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HMIs </a:t>
            </a:r>
            <a:r>
              <a:rPr lang="de-DE" sz="1400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and</a:t>
            </a:r>
            <a:r>
              <a:rPr lang="de-DE" sz="1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400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Production</a:t>
            </a:r>
            <a:r>
              <a:rPr lang="de-DE" sz="1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IT</a:t>
            </a:r>
            <a:endParaRPr lang="de-DE" sz="14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1" name="Rechteck 40"/>
          <p:cNvSpPr/>
          <p:nvPr/>
        </p:nvSpPr>
        <p:spPr>
          <a:xfrm rot="16200000">
            <a:off x="4466271" y="2220276"/>
            <a:ext cx="2165985" cy="69722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400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Logistics</a:t>
            </a:r>
            <a:r>
              <a:rPr lang="de-DE" sz="1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400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and</a:t>
            </a:r>
            <a:r>
              <a:rPr lang="de-DE" sz="1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Warehousing</a:t>
            </a:r>
            <a:endParaRPr lang="de-DE" sz="14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2" name="Rechteck 41"/>
          <p:cNvSpPr/>
          <p:nvPr/>
        </p:nvSpPr>
        <p:spPr>
          <a:xfrm rot="16200000">
            <a:off x="5346380" y="2220276"/>
            <a:ext cx="2165985" cy="69722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Monitoring </a:t>
            </a:r>
            <a:r>
              <a:rPr lang="de-DE" sz="1400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and</a:t>
            </a:r>
            <a:r>
              <a:rPr lang="de-DE" sz="1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Maintenance</a:t>
            </a:r>
            <a:endParaRPr lang="de-DE" sz="14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086689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</Words>
  <Application>Microsoft Office PowerPoint</Application>
  <PresentationFormat>Breitbild</PresentationFormat>
  <Paragraphs>6</Paragraphs>
  <Slides>1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PowerPoint-Präsentation</vt:lpstr>
    </vt:vector>
  </TitlesOfParts>
  <Company>BOSCH Group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Andreas Mueller</dc:creator>
  <cp:lastModifiedBy>Andreas Mueller</cp:lastModifiedBy>
  <cp:revision>11</cp:revision>
  <dcterms:created xsi:type="dcterms:W3CDTF">2017-07-19T06:40:57Z</dcterms:created>
  <dcterms:modified xsi:type="dcterms:W3CDTF">2017-08-10T17:36:13Z</dcterms:modified>
</cp:coreProperties>
</file>