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605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9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dirty="0"/>
              <a:t>PARLOS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Provision of Access to Restricted Local Operator Services by Unauthenticated UEs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PARLOS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S1-172406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PARLOS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PARLOS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Addition of PARLOS requirements to TS 22.101</a:t>
            </a:r>
          </a:p>
          <a:p>
            <a:pPr lvl="1">
              <a:defRPr/>
            </a:pPr>
            <a:r>
              <a:rPr lang="en-GB" dirty="0"/>
              <a:t>Addition of PARLOS IMS requirements to TS 22.228</a:t>
            </a:r>
          </a:p>
          <a:p>
            <a:pPr lvl="1">
              <a:defRPr/>
            </a:pPr>
            <a:r>
              <a:rPr lang="en-GB" dirty="0"/>
              <a:t>Addition of PARLOS charging requirements to TS 22.115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PARLOS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PARLOS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SA#76</a:t>
            </a: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PARLOS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708043"/>
              </p:ext>
            </p:extLst>
          </p:nvPr>
        </p:nvGraphicFramePr>
        <p:xfrm>
          <a:off x="674334" y="2204864"/>
          <a:ext cx="7795331" cy="35160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S1-172045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 Bell, Verizon, LG Electronics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proposal for Provision of Access to Restricted Local Operator Services by Unauthenticated UEs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388763"/>
                  </a:ext>
                </a:extLst>
              </a:tr>
              <a:tr h="93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S1-172235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Shanghai-Bell, Verizon, Samsung,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CR22.101v15.0.0: Requirements for access to restricted local operator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S1-172383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Shanghai-Bell, Verizon, Samsung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CR22.228v15.0.0: Requirements for access to restricted local operator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0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Shanghai-Bell, Verizon, Samsung,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CR22.115v15.0.0: Charging for Restricted Local Operator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</TotalTime>
  <Words>247</Words>
  <Application>Microsoft Office PowerPoint</Application>
  <PresentationFormat>On-screen Show (4:3)</PresentationFormat>
  <Paragraphs>54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PARLOS Status Update Provision of Access to Restricted Local Operator Services by Unauthenticated UEs </vt:lpstr>
      <vt:lpstr>PARLOS Status</vt:lpstr>
      <vt:lpstr>PARLOS Progress</vt:lpstr>
      <vt:lpstr>PARLOS Meeting Time</vt:lpstr>
      <vt:lpstr>PARLOS Completion Date</vt:lpstr>
      <vt:lpstr>PARLOS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313</cp:revision>
  <cp:lastPrinted>2000-01-14T10:02:55Z</cp:lastPrinted>
  <dcterms:created xsi:type="dcterms:W3CDTF">1999-11-22T09:19:47Z</dcterms:created>
  <dcterms:modified xsi:type="dcterms:W3CDTF">2017-05-12T08:30:37Z</dcterms:modified>
  <cp:category>Presentation</cp:category>
</cp:coreProperties>
</file>