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CC66"/>
    <a:srgbClr val="003399"/>
    <a:srgbClr val="FF66CC"/>
    <a:srgbClr val="FF7C80"/>
    <a:srgbClr val="00FF00"/>
    <a:srgbClr val="FF0000"/>
    <a:srgbClr val="FFFF00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-135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smtClean="0"/>
              <a:t>FS_CAV </a:t>
            </a:r>
            <a:r>
              <a:rPr lang="en-US" sz="3600" dirty="0" smtClean="0"/>
              <a:t>Status Update</a:t>
            </a:r>
            <a:r>
              <a:rPr lang="en-US" sz="3600" smtClean="0"/>
              <a:t/>
            </a:r>
            <a:br>
              <a:rPr lang="en-US" sz="3600" smtClean="0"/>
            </a:br>
            <a:r>
              <a:rPr lang="en-US" sz="3600" smtClean="0">
                <a:solidFill>
                  <a:srgbClr val="FF0000"/>
                </a:solidFill>
              </a:rPr>
              <a:t>Communication for Automation in Vertical Domains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Joachim Walewski</a:t>
            </a:r>
            <a:endParaRPr lang="en-US" dirty="0" smtClean="0"/>
          </a:p>
          <a:p>
            <a:r>
              <a:rPr lang="en-US" smtClean="0"/>
              <a:t>Siemens AG</a:t>
            </a:r>
            <a:endParaRPr lang="en-US" dirty="0" smtClean="0"/>
          </a:p>
          <a:p>
            <a:r>
              <a:rPr lang="en-US" smtClean="0"/>
              <a:t>FS_CAV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S1-172166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</a:t>
            </a:r>
          </a:p>
          <a:p>
            <a:pPr lvl="1"/>
            <a:r>
              <a:rPr lang="en-GB" sz="2000" smtClean="0"/>
              <a:t>no</a:t>
            </a:r>
          </a:p>
          <a:p>
            <a:endParaRPr lang="en-GB" smtClean="0"/>
          </a:p>
          <a:p>
            <a:r>
              <a:rPr lang="en-GB" smtClean="0"/>
              <a:t>This WI has been approved at SP-75</a:t>
            </a:r>
          </a:p>
          <a:p>
            <a:pPr marL="457200" lvl="1" indent="0"/>
            <a:r>
              <a:rPr lang="en-GB" smtClean="0"/>
              <a:t>  Approved WID is in tdoc SP-170169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mtClean="0"/>
              <a:t>Skeleton of TR 22.804 Communication for Automation in Vertical Domains</a:t>
            </a:r>
          </a:p>
          <a:p>
            <a:pPr lvl="1">
              <a:defRPr/>
            </a:pPr>
            <a:r>
              <a:rPr lang="en-GB" smtClean="0"/>
              <a:t>Scope, Introduction, Definition “Vertical Domain”</a:t>
            </a:r>
          </a:p>
          <a:p>
            <a:pPr lvl="1">
              <a:defRPr/>
            </a:pPr>
            <a:r>
              <a:rPr lang="en-GB" smtClean="0"/>
              <a:t>use cases pertaining to rail-bound mass transit, building automation</a:t>
            </a:r>
            <a:endParaRPr lang="en-GB" dirty="0" smtClean="0"/>
          </a:p>
          <a:p>
            <a:pPr>
              <a:defRPr/>
            </a:pPr>
            <a:r>
              <a:rPr lang="en-GB" smtClean="0"/>
              <a:t>Work/Study </a:t>
            </a:r>
            <a:r>
              <a:rPr lang="en-GB" dirty="0" smtClean="0"/>
              <a:t>Item Completion</a:t>
            </a:r>
            <a:r>
              <a:rPr lang="en-GB" smtClean="0"/>
              <a:t>: 30%</a:t>
            </a:r>
            <a:endParaRPr lang="en-GB" dirty="0" smtClean="0"/>
          </a:p>
          <a:p>
            <a:pPr>
              <a:defRPr/>
            </a:pPr>
            <a:r>
              <a:rPr lang="en-GB" smtClean="0"/>
              <a:t>Draft TR 22.804 </a:t>
            </a:r>
            <a:r>
              <a:rPr lang="en-GB" dirty="0" smtClean="0"/>
              <a:t>Completion</a:t>
            </a:r>
            <a:r>
              <a:rPr lang="en-GB" smtClean="0"/>
              <a:t>: 20%</a:t>
            </a:r>
            <a:endParaRPr lang="en-GB" dirty="0" smtClean="0"/>
          </a:p>
          <a:p>
            <a:pPr marL="400050" lvl="2" indent="0">
              <a:buFontTx/>
              <a:buNone/>
              <a:defRPr/>
            </a:pPr>
            <a:r>
              <a:rPr lang="en-GB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TBD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 20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TR/TS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information: SA#77 (09/2017)</a:t>
            </a:r>
          </a:p>
          <a:p>
            <a:pPr lvl="1">
              <a:defRPr/>
            </a:pPr>
            <a:r>
              <a:rPr lang="en-GB" sz="2000" dirty="0" smtClean="0"/>
              <a:t>For approval: SA#78 (12/2017)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  <a:endParaRPr lang="en-GB" sz="16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Further use cases, overview clause (e.g. dependable communication, wireless communication in auto-</a:t>
            </a:r>
            <a:r>
              <a:rPr lang="en-GB" dirty="0" err="1" smtClean="0"/>
              <a:t>mation</a:t>
            </a:r>
            <a:r>
              <a:rPr lang="en-GB" dirty="0" smtClean="0"/>
              <a:t>), further contributions, 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SA1#80 (11/2017)</a:t>
            </a:r>
          </a:p>
          <a:p>
            <a:pPr lvl="2">
              <a:defRPr/>
            </a:pPr>
            <a:r>
              <a:rPr lang="en-GB" dirty="0" smtClean="0"/>
              <a:t>Use cases and potential requirements</a:t>
            </a:r>
          </a:p>
          <a:p>
            <a:pPr lvl="2">
              <a:defRPr/>
            </a:pPr>
            <a:r>
              <a:rPr lang="en-GB" dirty="0" smtClean="0"/>
              <a:t>Consolidation of Use Cases and potential requirements</a:t>
            </a:r>
          </a:p>
          <a:p>
            <a:pPr lvl="2">
              <a:defRPr/>
            </a:pPr>
            <a:r>
              <a:rPr lang="en-GB" dirty="0" smtClean="0"/>
              <a:t>Finalization of TR</a:t>
            </a:r>
          </a:p>
          <a:p>
            <a:pPr lvl="1">
              <a:defRPr/>
            </a:pPr>
            <a:r>
              <a:rPr lang="en-GB" smtClean="0"/>
              <a:t>Until </a:t>
            </a:r>
            <a:r>
              <a:rPr lang="en-GB" dirty="0" smtClean="0"/>
              <a:t>close of WI as defined </a:t>
            </a:r>
            <a:r>
              <a:rPr lang="en-GB" smtClean="0"/>
              <a:t>in WID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30%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60%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</a:t>
            </a:r>
            <a:r>
              <a:rPr lang="en-GB" smtClean="0"/>
              <a:t>: 100%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9387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kern="120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S1-172349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AG, Qualcomm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Skeleton for TR 22.804 (“Study on Communication for Automation in Vertical domains”)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Siemens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AG,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Scope of FS_CAV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S1-172365</a:t>
                      </a:r>
                      <a:endParaRPr lang="en-GB" sz="140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</a:t>
                      </a:r>
                      <a:r>
                        <a:rPr lang="en-GB" sz="1400" baseline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AG, </a:t>
                      </a:r>
                      <a:r>
                        <a:rPr lang="en-GB" sz="1400" baseline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NEC, Intel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Introduction</a:t>
                      </a:r>
                      <a:r>
                        <a:rPr lang="en-GB" sz="1400" baseline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to FS_CAV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S1-172352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Siemens AG, Intel Corporation, ETRI</a:t>
                      </a:r>
                      <a:endParaRPr lang="en-US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CAV - Definition of “vertical domain”</a:t>
                      </a:r>
                      <a:endParaRPr lang="en-US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S1-172366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 AG</a:t>
                      </a:r>
                      <a:endParaRPr lang="en-US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CAV – use cases pertaining to rail-bound mass transit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S1-172367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 Corporation</a:t>
                      </a:r>
                      <a:endParaRPr lang="en-US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Building Automation Vertical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S1-172159</a:t>
                      </a:r>
                      <a:endParaRPr lang="en-US" sz="1400" u="sng" dirty="0" err="1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US" sz="1400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TR22.804 v0.1.0 to include agreements at this meeting SA1#78</a:t>
                      </a:r>
                      <a:endParaRPr lang="en-US" sz="140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562</Words>
  <Application>Microsoft Office PowerPoint</Application>
  <PresentationFormat>Bildschirmpräsentation (4:3)</PresentationFormat>
  <Paragraphs>106</Paragraphs>
  <Slides>9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Blank Presentation</vt:lpstr>
      <vt:lpstr>FS_CAV Status Update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SA1#78_1705_Porto</cp:lastModifiedBy>
  <cp:revision>322</cp:revision>
  <cp:lastPrinted>2000-01-14T10:02:55Z</cp:lastPrinted>
  <dcterms:created xsi:type="dcterms:W3CDTF">1999-11-22T09:19:47Z</dcterms:created>
  <dcterms:modified xsi:type="dcterms:W3CDTF">2017-05-12T11:59:13Z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-1374247969</vt:i4>
  </property>
  <property fmtid="{D5CDD505-2E9C-101B-9397-08002B2CF9AE}" pid="3" name="_NewReviewCycle">
    <vt:lpwstr/>
  </property>
  <property fmtid="{D5CDD505-2E9C-101B-9397-08002B2CF9AE}" pid="4" name="_EmailSubject">
    <vt:lpwstr>FS_CAV Status Report</vt:lpwstr>
  </property>
  <property fmtid="{D5CDD505-2E9C-101B-9397-08002B2CF9AE}" pid="5" name="_AuthorEmail">
    <vt:lpwstr>joachim.walewski@siemens.com</vt:lpwstr>
  </property>
  <property fmtid="{D5CDD505-2E9C-101B-9397-08002B2CF9AE}" pid="6" name="_AuthorEmailDisplayName">
    <vt:lpwstr>Walewski, Joachim (CT RDA NEC INN-DE)</vt:lpwstr>
  </property>
  <property fmtid="{D5CDD505-2E9C-101B-9397-08002B2CF9AE}" pid="7" name="_PreviousAdHocReviewCycleID">
    <vt:i4>92548757</vt:i4>
  </property>
</Properties>
</file>