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5" r:id="rId8"/>
    <p:sldId id="266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>
        <p:scale>
          <a:sx n="80" d="100"/>
          <a:sy n="80" d="100"/>
        </p:scale>
        <p:origin x="-1038" y="-7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GB" altLang="zh-CN" dirty="0" smtClean="0">
                <a:solidFill>
                  <a:srgbClr val="FF0000"/>
                </a:solidFill>
                <a:ea typeface="宋体" charset="-122"/>
              </a:rPr>
              <a:t> </a:t>
            </a:r>
            <a:r>
              <a:rPr lang="en-GB" altLang="zh-CN" sz="2400" dirty="0" smtClean="0">
                <a:solidFill>
                  <a:srgbClr val="FF0000"/>
                </a:solidFill>
                <a:ea typeface="宋体" charset="-122"/>
              </a:rPr>
              <a:t>Feasibility Study on Enhancement of LTE for Efficient delivery of Streaming Service</a:t>
            </a:r>
            <a:endParaRPr lang="en-US" sz="24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85852" y="3786190"/>
            <a:ext cx="6400800" cy="1752600"/>
          </a:xfrm>
        </p:spPr>
        <p:txBody>
          <a:bodyPr/>
          <a:lstStyle/>
          <a:p>
            <a:r>
              <a:rPr lang="en-US" dirty="0" err="1" smtClean="0"/>
              <a:t>Xu</a:t>
            </a:r>
            <a:r>
              <a:rPr lang="en-US" dirty="0" smtClean="0"/>
              <a:t> Ling</a:t>
            </a:r>
          </a:p>
          <a:p>
            <a:r>
              <a:rPr lang="en-US" sz="2400" dirty="0" smtClean="0"/>
              <a:t>ZTE Corporation</a:t>
            </a:r>
          </a:p>
          <a:p>
            <a:r>
              <a:rPr lang="en-US" dirty="0" smtClean="0"/>
              <a:t>On behalf of Xia </a:t>
            </a:r>
            <a:r>
              <a:rPr lang="en-US" dirty="0" err="1" smtClean="0"/>
              <a:t>Xu</a:t>
            </a:r>
            <a:endParaRPr lang="en-US" dirty="0" smtClean="0"/>
          </a:p>
          <a:p>
            <a:r>
              <a:rPr lang="en-US" dirty="0" smtClean="0"/>
              <a:t>China Telecom</a:t>
            </a:r>
          </a:p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S1-172165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#78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 smtClean="0"/>
              <a:t>Porto, Portugal, 8-12 May 2017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&lt;y/n&gt;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SP#74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altLang="zh-CN" dirty="0" smtClean="0"/>
              <a:t>SP-160906</a:t>
            </a:r>
            <a:r>
              <a:rPr lang="en-GB" dirty="0" smtClean="0"/>
              <a:t>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buNone/>
              <a:defRPr/>
            </a:pPr>
            <a:r>
              <a:rPr lang="nl-NL" altLang="zh-CN" i="1" dirty="0" smtClean="0"/>
              <a:t>Three new use cases have been accepted: </a:t>
            </a:r>
          </a:p>
          <a:p>
            <a:pPr lvl="1">
              <a:buFont typeface="Arial" pitchFamily="34" charset="0"/>
              <a:buChar char="−"/>
              <a:defRPr/>
            </a:pPr>
            <a:r>
              <a:rPr lang="nl-NL" altLang="zh-CN" i="1" dirty="0" smtClean="0"/>
              <a:t>the periodic media streaming upload which is supplied in the industry application.</a:t>
            </a:r>
          </a:p>
          <a:p>
            <a:pPr lvl="1">
              <a:buFont typeface="Arial" pitchFamily="34" charset="0"/>
              <a:buChar char="−"/>
              <a:defRPr/>
            </a:pPr>
            <a:r>
              <a:rPr lang="en-GB" altLang="zh-CN" dirty="0" smtClean="0"/>
              <a:t>Local streaming service delivery</a:t>
            </a:r>
          </a:p>
          <a:p>
            <a:pPr lvl="1">
              <a:buFont typeface="Arial" pitchFamily="34" charset="0"/>
              <a:buChar char="−"/>
              <a:defRPr/>
            </a:pPr>
            <a:r>
              <a:rPr lang="en-GB" altLang="zh-CN" dirty="0" smtClean="0"/>
              <a:t>Flexible route for streaming delivery</a:t>
            </a:r>
            <a:endParaRPr lang="nl-NL" altLang="zh-CN" i="1" dirty="0" smtClean="0"/>
          </a:p>
          <a:p>
            <a:pPr>
              <a:defRPr/>
            </a:pPr>
            <a:r>
              <a:rPr lang="en-GB" dirty="0" smtClean="0"/>
              <a:t>Work/Study Item Completion: 50%</a:t>
            </a:r>
          </a:p>
          <a:p>
            <a:pPr>
              <a:defRPr/>
            </a:pPr>
            <a:r>
              <a:rPr lang="en-GB" dirty="0" smtClean="0"/>
              <a:t>Draft TR </a:t>
            </a:r>
            <a:r>
              <a:rPr lang="en-GB" dirty="0" smtClean="0"/>
              <a:t>22.xxx Completion: 50%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No.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Drafting session participants: </a:t>
            </a:r>
            <a:r>
              <a:rPr lang="en-GB" dirty="0" smtClean="0"/>
              <a:t>15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 to </a:t>
            </a:r>
            <a:r>
              <a:rPr lang="en-GB" sz="2400" dirty="0"/>
              <a:t>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SA#77 (09/2017)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SA#78 (12/2017)</a:t>
            </a:r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Have these dates been changed at this meeting? N</a:t>
            </a: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84149" y="285728"/>
            <a:ext cx="7102495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Collect use cases</a:t>
            </a:r>
          </a:p>
          <a:p>
            <a:pPr lvl="1">
              <a:defRPr/>
            </a:pPr>
            <a:r>
              <a:rPr lang="en-GB" dirty="0" smtClean="0"/>
              <a:t>Gap analysis and consolidate p</a:t>
            </a:r>
            <a:r>
              <a:rPr lang="en-GB" altLang="zh-CN" dirty="0" smtClean="0"/>
              <a:t>otential requirements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SA1#79 (Aug.2017)</a:t>
            </a:r>
            <a:endParaRPr lang="en-GB" dirty="0"/>
          </a:p>
          <a:p>
            <a:pPr lvl="2">
              <a:defRPr/>
            </a:pPr>
            <a:r>
              <a:rPr lang="en-GB" altLang="zh-CN" dirty="0" smtClean="0"/>
              <a:t>Identify </a:t>
            </a:r>
            <a:r>
              <a:rPr lang="en-GB" altLang="zh-CN" dirty="0" smtClean="0"/>
              <a:t>new use cases </a:t>
            </a:r>
            <a:r>
              <a:rPr lang="en-GB" altLang="zh-CN" dirty="0" smtClean="0"/>
              <a:t>and </a:t>
            </a:r>
            <a:r>
              <a:rPr lang="en-GB" altLang="zh-CN" dirty="0" smtClean="0"/>
              <a:t>requirements </a:t>
            </a:r>
            <a:endParaRPr lang="en-GB" altLang="zh-CN" dirty="0" smtClean="0"/>
          </a:p>
          <a:p>
            <a:pPr lvl="2">
              <a:defRPr/>
            </a:pPr>
            <a:r>
              <a:rPr lang="en-GB" altLang="zh-CN" dirty="0" smtClean="0"/>
              <a:t>Gap analysis </a:t>
            </a:r>
          </a:p>
          <a:p>
            <a:pPr lvl="1">
              <a:defRPr/>
            </a:pPr>
            <a:r>
              <a:rPr lang="en-GB" dirty="0" smtClean="0"/>
              <a:t>SA1#80 (Nov.2017)</a:t>
            </a:r>
          </a:p>
          <a:p>
            <a:pPr lvl="2">
              <a:defRPr/>
            </a:pPr>
            <a:r>
              <a:rPr lang="en-GB" dirty="0" smtClean="0"/>
              <a:t>Conclusion and recommendation 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3" y="414338"/>
            <a:ext cx="7094568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50%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75%</a:t>
            </a:r>
          </a:p>
          <a:p>
            <a:pPr lvl="1">
              <a:defRPr/>
            </a:pPr>
            <a:r>
              <a:rPr lang="en-GB" dirty="0" smtClean="0"/>
              <a:t>In two meetings: 100%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20669" y="285728"/>
            <a:ext cx="7308851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42911" y="2924175"/>
          <a:ext cx="7813703" cy="94640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23626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S1-172358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CATT,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China Telecom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Periodic media streaming upload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S1-172359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ZTE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Local</a:t>
                      </a:r>
                      <a:r>
                        <a:rPr lang="en-GB" altLang="zh-CN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streaming service delivery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S1-172369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ZTE,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China Telecom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Flexible route for streaming delivery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50</TotalTime>
  <Words>359</Words>
  <Application>Microsoft Office PowerPoint</Application>
  <PresentationFormat>全屏显示(4:3)</PresentationFormat>
  <Paragraphs>81</Paragraphs>
  <Slides>8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Blank Presentation</vt:lpstr>
      <vt:lpstr>FS_ eLESTR Status Update  Feasibility Study on Enhancement of LTE for Efficient delivery of Streaming Service</vt:lpstr>
      <vt:lpstr>FS_ eLESTR Status</vt:lpstr>
      <vt:lpstr>FS_ eLESTR Progress</vt:lpstr>
      <vt:lpstr>FS_ eLESTR Meeting Time</vt:lpstr>
      <vt:lpstr>FS_ eLESTR Completion Date</vt:lpstr>
      <vt:lpstr>FS_ eLESTR Planning/Progress</vt:lpstr>
      <vt:lpstr>FS_ eLESTR Progress Estimate</vt:lpstr>
      <vt:lpstr>FS_ eLESTR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XL</cp:lastModifiedBy>
  <cp:revision>317</cp:revision>
  <cp:lastPrinted>2000-01-14T10:02:55Z</cp:lastPrinted>
  <dcterms:created xsi:type="dcterms:W3CDTF">1999-11-22T09:19:47Z</dcterms:created>
  <dcterms:modified xsi:type="dcterms:W3CDTF">2017-05-12T10:54:23Z</dcterms:modified>
  <cp:category>Presentation</cp:category>
</cp:coreProperties>
</file>