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56" r:id="rId4"/>
    <p:sldId id="268" r:id="rId5"/>
    <p:sldId id="267" r:id="rId6"/>
    <p:sldId id="262" r:id="rId7"/>
    <p:sldId id="261" r:id="rId8"/>
    <p:sldId id="260" r:id="rId9"/>
    <p:sldId id="258" r:id="rId10"/>
    <p:sldId id="265" r:id="rId11"/>
    <p:sldId id="266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Monastery</a:t>
            </a:r>
            <a:br>
              <a:rPr lang="en-US" dirty="0"/>
            </a:br>
            <a:r>
              <a:rPr lang="en-US" sz="2800" dirty="0"/>
              <a:t>Mobile Communication System for Railways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Monastery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S1-172163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Porto, Portugal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 err="1"/>
              <a:t>Monastery</a:t>
            </a:r>
            <a:r>
              <a:rPr lang="de-DE" dirty="0"/>
              <a:t>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20%</a:t>
            </a:r>
          </a:p>
          <a:p>
            <a:pPr lvl="1">
              <a:defRPr/>
            </a:pPr>
            <a:r>
              <a:rPr lang="en-GB" dirty="0"/>
              <a:t>Next meeting: N/A%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N/A%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10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 err="1"/>
              <a:t>Monastery</a:t>
            </a:r>
            <a:r>
              <a:rPr lang="de-DE" dirty="0"/>
              <a:t>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 err="1"/>
              <a:t>Monastery</a:t>
            </a:r>
            <a:r>
              <a:rPr lang="de-DE" dirty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Updates</a:t>
            </a:r>
          </a:p>
          <a:p>
            <a:pPr lvl="2">
              <a:defRPr/>
            </a:pPr>
            <a:r>
              <a:rPr lang="en-GB" dirty="0"/>
              <a:t>None	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 err="1"/>
              <a:t>Monastery</a:t>
            </a:r>
            <a:r>
              <a:rPr lang="de-DE" dirty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CR:</a:t>
            </a:r>
          </a:p>
          <a:p>
            <a:pPr lvl="2">
              <a:defRPr/>
            </a:pPr>
            <a:r>
              <a:rPr lang="en-GB" dirty="0"/>
              <a:t>CR on Multi-talker control</a:t>
            </a:r>
          </a:p>
          <a:p>
            <a:pPr lvl="2">
              <a:defRPr/>
            </a:pPr>
            <a:r>
              <a:rPr lang="en-GB" dirty="0"/>
              <a:t>CR on usage of Aliases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 err="1"/>
              <a:t>Monastery</a:t>
            </a:r>
            <a:r>
              <a:rPr lang="de-DE" dirty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10%</a:t>
            </a:r>
          </a:p>
          <a:p>
            <a:pPr>
              <a:defRPr/>
            </a:pPr>
            <a:r>
              <a:rPr lang="en-GB" dirty="0"/>
              <a:t>Draft T2 22.289 Completion: 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5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 err="1"/>
              <a:t>Monastery</a:t>
            </a:r>
            <a:r>
              <a:rPr lang="de-DE" dirty="0"/>
              <a:t>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6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de-DE" dirty="0" err="1"/>
              <a:t>Monastery</a:t>
            </a:r>
            <a:r>
              <a:rPr lang="de-DE" dirty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SA#76 (</a:t>
            </a:r>
            <a:r>
              <a:rPr lang="en-GB" sz="2000" dirty="0">
                <a:solidFill>
                  <a:srgbClr val="FF0000"/>
                </a:solidFill>
              </a:rPr>
              <a:t>06/2017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SA#76 (</a:t>
            </a:r>
            <a:r>
              <a:rPr lang="en-GB" sz="2000" dirty="0">
                <a:solidFill>
                  <a:srgbClr val="FF0000"/>
                </a:solidFill>
              </a:rPr>
              <a:t>06/2017</a:t>
            </a:r>
            <a:r>
              <a:rPr lang="en-GB" sz="2000" dirty="0"/>
              <a:t>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SA1#79 meeting:</a:t>
            </a:r>
          </a:p>
          <a:p>
            <a:pPr lvl="1">
              <a:defRPr/>
            </a:pPr>
            <a:r>
              <a:rPr lang="en-GB" dirty="0"/>
              <a:t>None, WID to be moved to Rel-16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8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Email discussion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330</Words>
  <Application>Microsoft Office PowerPoint</Application>
  <PresentationFormat>On-screen Show (4:3)</PresentationFormat>
  <Paragraphs>88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MS Mincho</vt:lpstr>
      <vt:lpstr>Arial</vt:lpstr>
      <vt:lpstr>Bookman Old Style</vt:lpstr>
      <vt:lpstr>Calibri</vt:lpstr>
      <vt:lpstr>Times New Roman</vt:lpstr>
      <vt:lpstr>Blank Presentation</vt:lpstr>
      <vt:lpstr>Monastery Mobile Communication System for Railways</vt:lpstr>
      <vt:lpstr>Monastery Status</vt:lpstr>
      <vt:lpstr>Monastery Progress</vt:lpstr>
      <vt:lpstr>Monastery Progress</vt:lpstr>
      <vt:lpstr>Monastery Progress</vt:lpstr>
      <vt:lpstr>Monastery Meeting Time</vt:lpstr>
      <vt:lpstr>Monastery Completion Date</vt:lpstr>
      <vt:lpstr>FS_FRMCS Planning/Progress</vt:lpstr>
      <vt:lpstr>Work plan between meetings</vt:lpstr>
      <vt:lpstr>Monastery Progress Estimate</vt:lpstr>
      <vt:lpstr>FS_FRMCS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Rapporteur 22.889 SA1#78-3</cp:lastModifiedBy>
  <cp:revision>329</cp:revision>
  <cp:lastPrinted>2000-01-14T10:02:55Z</cp:lastPrinted>
  <dcterms:created xsi:type="dcterms:W3CDTF">1999-11-22T09:19:47Z</dcterms:created>
  <dcterms:modified xsi:type="dcterms:W3CDTF">2017-05-12T08:11:53Z</dcterms:modified>
  <cp:category>Presentation</cp:category>
</cp:coreProperties>
</file>