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0" d="100"/>
          <a:sy n="90" d="100"/>
        </p:scale>
        <p:origin x="1362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HORNS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HPLMN Radio Access Technology deployment </a:t>
            </a:r>
            <a:r>
              <a:rPr lang="en-US" sz="2800" dirty="0" err="1">
                <a:solidFill>
                  <a:srgbClr val="FF0000"/>
                </a:solidFill>
              </a:rPr>
              <a:t>Optimisation</a:t>
            </a:r>
            <a:r>
              <a:rPr lang="en-US" sz="2800" dirty="0">
                <a:solidFill>
                  <a:srgbClr val="FF0000"/>
                </a:solidFill>
              </a:rPr>
              <a:t> in Network Selection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HORNS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S1-172162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9" y="5027996"/>
            <a:ext cx="1432789" cy="1075654"/>
          </a:xfrm>
          <a:prstGeom prst="rect">
            <a:avLst/>
          </a:prstGeom>
        </p:spPr>
      </p:pic>
      <p:sp>
        <p:nvSpPr>
          <p:cNvPr id="10" name="Oval Callout 1"/>
          <p:cNvSpPr>
            <a:spLocks noChangeArrowheads="1"/>
          </p:cNvSpPr>
          <p:nvPr/>
        </p:nvSpPr>
        <p:spPr bwMode="auto">
          <a:xfrm>
            <a:off x="876854" y="3557971"/>
            <a:ext cx="2281238" cy="905257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It looks like you are trying to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>
                <a:solidFill>
                  <a:srgbClr val="FF0000"/>
                </a:solidFill>
              </a:rPr>
              <a:t>No</a:t>
            </a:r>
          </a:p>
          <a:p>
            <a:endParaRPr lang="en-GB" dirty="0"/>
          </a:p>
          <a:p>
            <a:r>
              <a:rPr lang="en-GB" dirty="0"/>
              <a:t>This WI has been approved at SP#75</a:t>
            </a:r>
          </a:p>
          <a:p>
            <a:pPr marL="457200" lvl="1" indent="0"/>
            <a:r>
              <a:rPr lang="en-GB" dirty="0"/>
              <a:t>Approved WID is in TDoc SP-170277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CR to add note to align TS 22.011 to stage 3 work triggered in CT1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Several objectives in the work item are not pursued in SA1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HORNS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 anchor="ctr"/>
          <a:lstStyle/>
          <a:p>
            <a:pPr marL="0" lvl="1" indent="0" algn="ctr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Intentionally left blank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 smtClean="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 anchor="ctr"/>
          <a:lstStyle/>
          <a:p>
            <a:pPr marL="0" lvl="1" indent="0" algn="ctr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Intentionally left blank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 anchor="ctr"/>
          <a:lstStyle/>
          <a:p>
            <a:pPr marL="0" lvl="1" indent="0" algn="ctr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Intentionally left blank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HORNS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191445"/>
              </p:ext>
            </p:extLst>
          </p:nvPr>
        </p:nvGraphicFramePr>
        <p:xfrm>
          <a:off x="684213" y="2924175"/>
          <a:ext cx="7772400" cy="4027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S1-172379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Intel, Telecom Italia, 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CR22.011v15.0.0: Alignment of PLMN selection with stage 3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146</TotalTime>
  <Words>204</Words>
  <Application>Microsoft Office PowerPoint</Application>
  <PresentationFormat>On-screen Show (4:3)</PresentationFormat>
  <Paragraphs>54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HORNS Status Update HPLMN Radio Access Technology deployment Optimisation in Network Selection</vt:lpstr>
      <vt:lpstr>HORNS Status</vt:lpstr>
      <vt:lpstr>HORNS Progress</vt:lpstr>
      <vt:lpstr>HORNS Meeting Time</vt:lpstr>
      <vt:lpstr>HORNS Completion Date</vt:lpstr>
      <vt:lpstr>HORNS Planning/Progress</vt:lpstr>
      <vt:lpstr>Work plan between meetings</vt:lpstr>
      <vt:lpstr>HORNS Progress Estimate</vt:lpstr>
      <vt:lpstr>HORNS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 (Qualcomm) 4</cp:lastModifiedBy>
  <cp:revision>314</cp:revision>
  <cp:lastPrinted>2000-01-14T10:02:55Z</cp:lastPrinted>
  <dcterms:created xsi:type="dcterms:W3CDTF">1999-11-22T09:19:47Z</dcterms:created>
  <dcterms:modified xsi:type="dcterms:W3CDTF">2017-05-12T11:45:47Z</dcterms:modified>
  <cp:category>Presentation</cp:category>
</cp:coreProperties>
</file>