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8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691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115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Enhancement </a:t>
            </a:r>
            <a:r>
              <a:rPr lang="en-US" sz="3600" dirty="0">
                <a:solidFill>
                  <a:srgbClr val="FF0000"/>
                </a:solidFill>
              </a:rPr>
              <a:t>of 3GPP support for V2X </a:t>
            </a:r>
            <a:r>
              <a:rPr lang="en-US" sz="3600" dirty="0" smtClean="0">
                <a:solidFill>
                  <a:srgbClr val="FF0000"/>
                </a:solidFill>
              </a:rPr>
              <a:t>scenarios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eV2X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S1-172161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S1-17xxxx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#78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smtClean="0"/>
              <a:t>Porto,</a:t>
            </a:r>
            <a:r>
              <a:rPr lang="en-GB" sz="1200" b="1" dirty="0" smtClean="0"/>
              <a:t>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</a:t>
            </a:r>
          </a:p>
          <a:p>
            <a:pPr marL="457200" lvl="1" indent="0"/>
            <a:r>
              <a:rPr lang="en-GB" dirty="0" smtClean="0"/>
              <a:t> SA#75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 N/A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previous/this meeting</a:t>
            </a:r>
          </a:p>
          <a:p>
            <a:pPr lvl="1">
              <a:defRPr/>
            </a:pPr>
            <a:r>
              <a:rPr lang="en-GB" dirty="0" smtClean="0"/>
              <a:t>Discussion and agreement on:</a:t>
            </a:r>
          </a:p>
          <a:p>
            <a:pPr lvl="2">
              <a:defRPr/>
            </a:pPr>
            <a:r>
              <a:rPr lang="en-US" dirty="0" smtClean="0"/>
              <a:t>Editorial Clean-up</a:t>
            </a:r>
          </a:p>
          <a:p>
            <a:pPr lvl="2">
              <a:defRPr/>
            </a:pPr>
            <a:r>
              <a:rPr lang="en-US" dirty="0" smtClean="0"/>
              <a:t>Update of KPIs</a:t>
            </a:r>
            <a:endParaRPr lang="en-US" dirty="0"/>
          </a:p>
          <a:p>
            <a:pPr lvl="2">
              <a:defRPr/>
            </a:pPr>
            <a:r>
              <a:rPr lang="en-US" dirty="0" smtClean="0"/>
              <a:t>Resolution of Editor’s Note 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&lt;TS&gt; 22.186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25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&lt;03/2017&gt; SA#75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Sent for </a:t>
            </a:r>
            <a:r>
              <a:rPr lang="en-GB" sz="2200" dirty="0"/>
              <a:t>approval: </a:t>
            </a:r>
            <a:r>
              <a:rPr lang="en-GB" sz="2200" dirty="0" smtClean="0"/>
              <a:t>already Sent</a:t>
            </a:r>
            <a:r>
              <a:rPr lang="en-GB" sz="2000" dirty="0" smtClean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SA1#nn (N/A)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N/A</a:t>
            </a:r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&lt;N/A&gt;</a:t>
            </a:r>
          </a:p>
          <a:p>
            <a:pPr lvl="1">
              <a:defRPr/>
            </a:pPr>
            <a:r>
              <a:rPr lang="en-GB" dirty="0" smtClean="0"/>
              <a:t>In two meetings: &lt;N/A&gt;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previous/this meeting:</a:t>
            </a:r>
          </a:p>
          <a:p>
            <a:pPr>
              <a:defRPr/>
            </a:pPr>
            <a:endParaRPr lang="en-GB" dirty="0" smtClean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553784"/>
              </p:ext>
            </p:extLst>
          </p:nvPr>
        </p:nvGraphicFramePr>
        <p:xfrm>
          <a:off x="827584" y="2204864"/>
          <a:ext cx="7772399" cy="36907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6"/>
                <a:gridCol w="936104"/>
                <a:gridCol w="5365517"/>
                <a:gridCol w="606682"/>
              </a:tblGrid>
              <a:tr h="4601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S1-172309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Removal of editor’s NOTE in section 5.1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1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S1-172304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Clean-up of KPI of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S1-172301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Editorial modifications for TS 22.186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S1-172311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Consolidate communication range in 5.3 Advanced Driving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S1-172310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Correction of NOTE 2 UL/DL values in 5.3 Advanced Driving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S1-172313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Remove the brakets and Editor’s note in Video sharing of 5.4 Extended Sensors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  <a:endParaRPr lang="ko-KR" altLang="ko-KR" sz="1000" u="none" strike="noStrik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ctr" latinLnBrk="0" hangingPunct="1"/>
                      <a:endParaRPr lang="ko-KR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S1-172363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China Mobile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Adding requirement of Remote Driving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  <a:endParaRPr lang="ko-KR" sz="10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2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S1-172132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LG Electronics Mobile Research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Unimplemented CR on “Connection density for eV2X”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2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S1-172306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LG Electronics Mobile Research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effectLst/>
                        </a:rPr>
                        <a:t>CR22.186v15.0.0: Global editorial clean-up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Agreed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68" marR="6868" marT="68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8171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336</TotalTime>
  <Words>572</Words>
  <Application>Microsoft Office PowerPoint</Application>
  <PresentationFormat>화면 슬라이드 쇼(4:3)</PresentationFormat>
  <Paragraphs>123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MS Mincho</vt:lpstr>
      <vt:lpstr>맑은 고딕</vt:lpstr>
      <vt:lpstr>Arial</vt:lpstr>
      <vt:lpstr>Bookman Old Style</vt:lpstr>
      <vt:lpstr>Times New Roman</vt:lpstr>
      <vt:lpstr>Blank Presentation</vt:lpstr>
      <vt:lpstr>eV2X Status Update Enhancement of 3GPP support for V2X scenarios</vt:lpstr>
      <vt:lpstr>eV2X Status</vt:lpstr>
      <vt:lpstr>eV2X Progress</vt:lpstr>
      <vt:lpstr>eV2X Meeting Time</vt:lpstr>
      <vt:lpstr>eV2X Completion Date</vt:lpstr>
      <vt:lpstr>eV2X Planning/Progress</vt:lpstr>
      <vt:lpstr>Work plan between meetings</vt:lpstr>
      <vt:lpstr>eV2X Progress Estimate</vt:lpstr>
      <vt:lpstr>eV2X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Chun 2 (LGE)</cp:lastModifiedBy>
  <cp:revision>430</cp:revision>
  <cp:lastPrinted>2000-01-14T10:02:55Z</cp:lastPrinted>
  <dcterms:created xsi:type="dcterms:W3CDTF">1999-11-22T09:19:47Z</dcterms:created>
  <dcterms:modified xsi:type="dcterms:W3CDTF">2017-05-12T11:07:31Z</dcterms:modified>
  <cp:category>Presentation</cp:category>
</cp:coreProperties>
</file>