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70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>
        <p:scale>
          <a:sx n="80" d="100"/>
          <a:sy n="80" d="100"/>
        </p:scale>
        <p:origin x="-966" y="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44824"/>
            <a:ext cx="7772400" cy="1470025"/>
          </a:xfrm>
        </p:spPr>
        <p:txBody>
          <a:bodyPr/>
          <a:lstStyle/>
          <a:p>
            <a:r>
              <a:rPr lang="en-US" dirty="0" smtClean="0"/>
              <a:t>SMARTER Status Report</a:t>
            </a:r>
            <a:br>
              <a:rPr lang="en-US" dirty="0" smtClean="0"/>
            </a:br>
            <a:r>
              <a:rPr lang="en-GB" sz="3200" dirty="0" smtClean="0"/>
              <a:t>New </a:t>
            </a:r>
            <a:r>
              <a:rPr lang="en-GB" sz="3200" dirty="0"/>
              <a:t>Services and Markets </a:t>
            </a:r>
            <a:r>
              <a:rPr lang="en-GB" sz="3200" dirty="0" smtClean="0"/>
              <a:t/>
            </a:r>
            <a:br>
              <a:rPr lang="en-GB" sz="3200" dirty="0" smtClean="0"/>
            </a:br>
            <a:r>
              <a:rPr lang="en-GB" sz="3200" dirty="0" smtClean="0"/>
              <a:t>Technology Enablers</a:t>
            </a:r>
            <a:endParaRPr lang="en-US" sz="32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Alice Li</a:t>
            </a:r>
          </a:p>
          <a:p>
            <a:r>
              <a:rPr lang="en-US" dirty="0" smtClean="0"/>
              <a:t>Vodafone</a:t>
            </a:r>
          </a:p>
          <a:p>
            <a:r>
              <a:rPr lang="en-US" dirty="0" smtClean="0"/>
              <a:t>SMARTER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S1-172160</a:t>
            </a:r>
          </a:p>
          <a:p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S1-172xxx)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0" y="6165304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#78</a:t>
            </a:r>
          </a:p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pt-BR" sz="1200" b="1" dirty="0"/>
              <a:t>Porto, Portugal, 8-12 May 2017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SA#72</a:t>
            </a:r>
          </a:p>
          <a:p>
            <a:pPr marL="457200" lvl="1" indent="0"/>
            <a:r>
              <a:rPr lang="en-GB" dirty="0" smtClean="0"/>
              <a:t> </a:t>
            </a:r>
            <a:r>
              <a:rPr lang="en-GB" dirty="0"/>
              <a:t>Approved </a:t>
            </a:r>
            <a:r>
              <a:rPr lang="en-GB" dirty="0" smtClean="0"/>
              <a:t>WID </a:t>
            </a:r>
            <a:r>
              <a:rPr lang="en-GB" dirty="0"/>
              <a:t>is in </a:t>
            </a:r>
            <a:r>
              <a:rPr lang="en-GB" dirty="0" err="1"/>
              <a:t>TDoc</a:t>
            </a:r>
            <a:r>
              <a:rPr lang="en-GB" dirty="0"/>
              <a:t> SP-160486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467544" y="1267991"/>
            <a:ext cx="8353425" cy="5473377"/>
          </a:xfrm>
        </p:spPr>
        <p:txBody>
          <a:bodyPr/>
          <a:lstStyle/>
          <a:p>
            <a:pPr>
              <a:defRPr/>
            </a:pPr>
            <a:r>
              <a:rPr lang="en-GB" sz="1600" dirty="0" smtClean="0"/>
              <a:t>Progress made at this meeting</a:t>
            </a:r>
            <a:endParaRPr lang="en-GB" sz="2000" dirty="0" smtClean="0"/>
          </a:p>
          <a:p>
            <a:pPr lvl="1">
              <a:defRPr/>
            </a:pPr>
            <a:r>
              <a:rPr lang="en-GB" sz="1800" dirty="0" smtClean="0"/>
              <a:t>CRs agreed</a:t>
            </a:r>
          </a:p>
          <a:p>
            <a:pPr lvl="2">
              <a:defRPr/>
            </a:pPr>
            <a:r>
              <a:rPr lang="en-GB" sz="1600" dirty="0" smtClean="0"/>
              <a:t>Mainly on corrections</a:t>
            </a:r>
          </a:p>
          <a:p>
            <a:pPr lvl="2">
              <a:defRPr/>
            </a:pPr>
            <a:r>
              <a:rPr lang="en-GB" sz="1600" dirty="0" smtClean="0"/>
              <a:t>UE requirement following SA action point</a:t>
            </a:r>
          </a:p>
          <a:p>
            <a:pPr lvl="2">
              <a:defRPr/>
            </a:pPr>
            <a:r>
              <a:rPr lang="en-GB" sz="1600" dirty="0" smtClean="0"/>
              <a:t>Others</a:t>
            </a:r>
          </a:p>
          <a:p>
            <a:pPr>
              <a:spcBef>
                <a:spcPts val="1200"/>
              </a:spcBef>
              <a:defRPr/>
            </a:pPr>
            <a:r>
              <a:rPr lang="en-GB" sz="1600" dirty="0" smtClean="0"/>
              <a:t>Work/Study Item Completion: 100%</a:t>
            </a:r>
          </a:p>
          <a:p>
            <a:pPr>
              <a:spcBef>
                <a:spcPts val="1200"/>
              </a:spcBef>
              <a:defRPr/>
            </a:pPr>
            <a:r>
              <a:rPr lang="en-GB" sz="1600" dirty="0" smtClean="0"/>
              <a:t>TS 22.261 </a:t>
            </a:r>
            <a:r>
              <a:rPr lang="en-GB" sz="1600" dirty="0"/>
              <a:t>Completion: </a:t>
            </a:r>
            <a:r>
              <a:rPr lang="en-GB" sz="1600" dirty="0" smtClean="0"/>
              <a:t>95%</a:t>
            </a:r>
            <a:endParaRPr lang="en-GB" sz="1600" dirty="0"/>
          </a:p>
          <a:p>
            <a:pPr>
              <a:spcBef>
                <a:spcPts val="1200"/>
              </a:spcBef>
              <a:defRPr/>
            </a:pPr>
            <a:r>
              <a:rPr lang="en-GB" sz="1600" dirty="0"/>
              <a:t>Controversial issues</a:t>
            </a:r>
          </a:p>
          <a:p>
            <a:pPr lvl="1">
              <a:defRPr/>
            </a:pPr>
            <a:r>
              <a:rPr lang="en-GB" sz="1600" dirty="0"/>
              <a:t>None.</a:t>
            </a:r>
          </a:p>
          <a:p>
            <a:pPr lvl="1">
              <a:defRPr/>
            </a:pPr>
            <a:endParaRPr lang="en-GB" sz="1800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sz="2000" dirty="0" smtClean="0"/>
              <a:t>sum of plenary and drafting slots: 6</a:t>
            </a:r>
            <a:endParaRPr lang="en-GB" sz="2000" dirty="0" smtClean="0">
              <a:solidFill>
                <a:srgbClr val="FF0000"/>
              </a:solidFill>
            </a:endParaRPr>
          </a:p>
          <a:p>
            <a:pPr>
              <a:spcBef>
                <a:spcPts val="1800"/>
              </a:spcBef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sz="2000" dirty="0" smtClean="0"/>
              <a:t>sum of plenary and drafting slots: 6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03/2017 SA#75 </a:t>
            </a:r>
          </a:p>
          <a:p>
            <a:pPr>
              <a:spcBef>
                <a:spcPts val="1800"/>
              </a:spcBef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</a:t>
            </a:r>
          </a:p>
          <a:p>
            <a:pPr>
              <a:spcBef>
                <a:spcPts val="1800"/>
              </a:spcBef>
              <a:defRPr/>
            </a:pPr>
            <a:r>
              <a:rPr lang="en-GB" sz="2400" dirty="0" smtClean="0"/>
              <a:t>Will target completion date be met? y</a:t>
            </a:r>
          </a:p>
          <a:p>
            <a:pPr>
              <a:spcBef>
                <a:spcPts val="1800"/>
              </a:spcBef>
              <a:defRPr/>
            </a:pPr>
            <a:r>
              <a:rPr lang="en-GB" sz="2400" dirty="0" smtClean="0"/>
              <a:t>Expected date to send TS 22.261 to SA plenary:</a:t>
            </a:r>
          </a:p>
          <a:p>
            <a:pPr lvl="1">
              <a:defRPr/>
            </a:pPr>
            <a:r>
              <a:rPr lang="en-GB" sz="2200" dirty="0" smtClean="0"/>
              <a:t>For </a:t>
            </a:r>
            <a:r>
              <a:rPr lang="en-GB" sz="2200" dirty="0"/>
              <a:t>information: </a:t>
            </a:r>
            <a:r>
              <a:rPr lang="en-GB" sz="2200" dirty="0" smtClean="0"/>
              <a:t>SA#74 (12/2016)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     SA#75 (03/2017)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497192" cy="5113337"/>
          </a:xfrm>
        </p:spPr>
        <p:txBody>
          <a:bodyPr/>
          <a:lstStyle/>
          <a:p>
            <a:pPr marL="457200" lvl="1" indent="0">
              <a:buNone/>
              <a:defRPr/>
            </a:pPr>
            <a:endParaRPr lang="en-GB" sz="1600" dirty="0" smtClean="0"/>
          </a:p>
          <a:p>
            <a:pPr>
              <a:defRPr/>
            </a:pPr>
            <a:r>
              <a:rPr lang="en-GB" dirty="0"/>
              <a:t>Topics to focus on at next SA1 </a:t>
            </a:r>
            <a:r>
              <a:rPr lang="en-GB" dirty="0" smtClean="0"/>
              <a:t>meeting:</a:t>
            </a:r>
          </a:p>
          <a:p>
            <a:pPr lvl="1">
              <a:defRPr/>
            </a:pPr>
            <a:r>
              <a:rPr lang="en-GB" dirty="0"/>
              <a:t>Clean-up 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If required, alignment with other WGs </a:t>
            </a:r>
          </a:p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meetings</a:t>
            </a:r>
          </a:p>
          <a:p>
            <a:pPr lvl="1">
              <a:defRPr/>
            </a:pPr>
            <a:r>
              <a:rPr lang="en-GB" dirty="0" smtClean="0"/>
              <a:t>SA1#79 (August 2017)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Cleaning up CRs</a:t>
            </a:r>
          </a:p>
          <a:p>
            <a:pPr lvl="2">
              <a:defRPr/>
            </a:pPr>
            <a:r>
              <a:rPr lang="en-GB" dirty="0" smtClean="0"/>
              <a:t>Alignment CRs, if any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19598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discussion</a:t>
            </a:r>
          </a:p>
          <a:p>
            <a:pPr lvl="1">
              <a:defRPr/>
            </a:pPr>
            <a:r>
              <a:rPr lang="en-GB" dirty="0" smtClean="0"/>
              <a:t>Focus on the items in the previous slide</a:t>
            </a: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</a:t>
            </a:r>
            <a:r>
              <a:rPr lang="en-GB" dirty="0"/>
              <a:t>percentage completion:</a:t>
            </a:r>
          </a:p>
          <a:p>
            <a:pPr lvl="1">
              <a:defRPr/>
            </a:pPr>
            <a:r>
              <a:rPr lang="en-GB" dirty="0"/>
              <a:t>now: </a:t>
            </a:r>
            <a:r>
              <a:rPr lang="en-GB" dirty="0" smtClean="0"/>
              <a:t>95%</a:t>
            </a:r>
            <a:endParaRPr lang="en-GB" dirty="0"/>
          </a:p>
          <a:p>
            <a:pPr lvl="1">
              <a:defRPr/>
            </a:pPr>
            <a:r>
              <a:rPr lang="en-GB" dirty="0"/>
              <a:t>Next meeting: </a:t>
            </a:r>
            <a:r>
              <a:rPr lang="en-GB" dirty="0" smtClean="0"/>
              <a:t>100 %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000" dirty="0" smtClean="0"/>
              <a:t>List of agreed documents at this meeting:</a:t>
            </a:r>
          </a:p>
          <a:p>
            <a:pPr>
              <a:defRPr/>
            </a:pPr>
            <a:endParaRPr lang="en-GB" sz="2000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4371393"/>
              </p:ext>
            </p:extLst>
          </p:nvPr>
        </p:nvGraphicFramePr>
        <p:xfrm>
          <a:off x="539552" y="1844824"/>
          <a:ext cx="8352928" cy="423182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835292"/>
                <a:gridCol w="2117036"/>
                <a:gridCol w="5400600"/>
              </a:tblGrid>
              <a:tr h="288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S1-172012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ETRI</a:t>
                      </a:r>
                      <a:endParaRPr lang="en-GB" sz="9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CR22.261v15.0.0: </a:t>
                      </a:r>
                      <a:r>
                        <a:rPr lang="en-GB" sz="9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Correction of the references for eV2X TS</a:t>
                      </a: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S1-172277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ETRI</a:t>
                      </a:r>
                      <a:endParaRPr lang="en-GB" sz="9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CR22.261v15.0.0: Replacement of 5G-RAN with NG-RAN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S1-172278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Huawei, HiSilicon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CR22.261v15.0.0: Update service continuity definition in TS 22.261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S1-172283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Huawei, HiSilicon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CR22.261v15.0.0: Editorial modification for clarification on removal of network function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S1-172285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Intel Corporation, Sony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CR22.261v15.0.0: Efficient User Plane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S1-172286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China Mobile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CR22.261v15.0.0: Addition of requirement on maintaining user experience when UE performs handover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S1-172256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Nokia, Alcatel-Lucent Shanghai Bell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CR22.261v15.0.0: Maintaining a session whose priority changes in real time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S1-172257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Nokia, Alcatel-Lucent Shanghai Bell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CR22.261v15.0.0: Clean-up of requirements on network slice scaling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S1-172279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Nokia, Alcatel-Lucent Shanghai Bell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CR22.261v15.0.0: Clarifications on network slicing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S1-172270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Nokia, Alcatel-Lucent Shanghai Bell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CR22.261v15.0.0: Alignment of network slicing requirements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S1-172280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Nokia, Alcatel-Lucent Shanghai-Bell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CR22.261v15.0.0: Exposure of multi-access capability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S1-172261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China Mobile</a:t>
                      </a:r>
                      <a:endParaRPr lang="en-GB" sz="9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CR22.261v15.0.0: parallel transfer of multiple multicast/broadcast services to a UE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S1-172262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China Mobile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CR22.261v15.0.0: Editorial modification on 8 </a:t>
                      </a:r>
                      <a:r>
                        <a:rPr lang="en-GB" sz="9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securtiy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S1-172288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China Mobile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CR22.261v15.0.0: Addition of requirement on charging for the tenant of the slice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S1-172289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China Unicom</a:t>
                      </a:r>
                      <a:endParaRPr lang="en-GB" sz="9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CR22.261v15.0.0: Updates to Multiple access technologies  in TS 22.261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S1-172281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Calibri"/>
                          <a:cs typeface="Times New Roman"/>
                        </a:rPr>
                        <a:t>ETRI, Bell, KPN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CR22.101v15.0.0: Correction of 5G-RAN sharing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S1-172287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Vodafone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Discussion on UE definition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59600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489</Words>
  <Application>Microsoft Office PowerPoint</Application>
  <PresentationFormat>On-screen Show (4:3)</PresentationFormat>
  <Paragraphs>123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SMARTER Status Report New Services and Markets  Technology Enablers</vt:lpstr>
      <vt:lpstr>SMARTER Status</vt:lpstr>
      <vt:lpstr>SMARTER Progress</vt:lpstr>
      <vt:lpstr>SMARTER Meeting Time</vt:lpstr>
      <vt:lpstr>SMARTER Completion Date</vt:lpstr>
      <vt:lpstr>SMARTER Planning/Progress</vt:lpstr>
      <vt:lpstr>Work plan between meetings</vt:lpstr>
      <vt:lpstr>SMARTER Progress Estimate</vt:lpstr>
      <vt:lpstr>SMARTER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SMARTER Status Update New Services and Markets Technology Enablers</dc:title>
  <dc:creator>Vodafone</dc:creator>
  <cp:keywords>3GPP</cp:keywords>
  <cp:lastModifiedBy>Li, Alice, Vodafone Group</cp:lastModifiedBy>
  <cp:revision>446</cp:revision>
  <cp:lastPrinted>2000-01-14T10:02:55Z</cp:lastPrinted>
  <dcterms:created xsi:type="dcterms:W3CDTF">1999-11-22T09:19:47Z</dcterms:created>
  <dcterms:modified xsi:type="dcterms:W3CDTF">2017-05-12T11:07:42Z</dcterms:modified>
  <cp:category>Presentation</cp:category>
</cp:coreProperties>
</file>