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0" d="100"/>
          <a:sy n="80" d="100"/>
        </p:scale>
        <p:origin x="72" y="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73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93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608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5990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126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35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635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/>
          <a:lstStyle/>
          <a:p>
            <a:r>
              <a:rPr lang="en-US" altLang="ko-KR" sz="4400" dirty="0" err="1">
                <a:solidFill>
                  <a:srgbClr val="000000"/>
                </a:solidFill>
              </a:rPr>
              <a:t>FS_ePWS</a:t>
            </a:r>
            <a:r>
              <a:rPr lang="en-US" altLang="ko-KR" sz="4400" dirty="0">
                <a:solidFill>
                  <a:srgbClr val="000000"/>
                </a:solidFill>
              </a:rPr>
              <a:t> Status Update</a:t>
            </a:r>
            <a:br>
              <a:rPr lang="en-US" altLang="ko-KR" dirty="0">
                <a:solidFill>
                  <a:srgbClr val="000000"/>
                </a:solidFill>
              </a:rPr>
            </a:br>
            <a:r>
              <a:rPr lang="en-US" altLang="ko-KR" sz="3200" dirty="0">
                <a:solidFill>
                  <a:srgbClr val="000000"/>
                </a:solidFill>
              </a:rPr>
              <a:t>Enhancements of Public Warning System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5596" y="4221163"/>
            <a:ext cx="6400800" cy="1752600"/>
          </a:xfrm>
        </p:spPr>
        <p:txBody>
          <a:bodyPr/>
          <a:lstStyle/>
          <a:p>
            <a:r>
              <a:rPr lang="en-US" dirty="0" err="1"/>
              <a:t>Hyounhee</a:t>
            </a:r>
            <a:r>
              <a:rPr lang="en-US" dirty="0"/>
              <a:t> Koo</a:t>
            </a:r>
          </a:p>
          <a:p>
            <a:r>
              <a:rPr lang="en-US" dirty="0" err="1"/>
              <a:t>SyncTechno</a:t>
            </a:r>
            <a:r>
              <a:rPr lang="en-US" dirty="0"/>
              <a:t> Inc.</a:t>
            </a:r>
          </a:p>
          <a:p>
            <a:r>
              <a:rPr lang="en-US" dirty="0" err="1"/>
              <a:t>FS_ePWS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S1-172067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37" y="532923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Callout 1"/>
          <p:cNvSpPr>
            <a:spLocks noChangeArrowheads="1"/>
          </p:cNvSpPr>
          <p:nvPr/>
        </p:nvSpPr>
        <p:spPr bwMode="auto">
          <a:xfrm>
            <a:off x="971600" y="396081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dirty="0"/>
              <a:t>Porto, Portugal, 8-12 May 2017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No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45470784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1200"/>
              </a:spcBef>
              <a:defRPr/>
            </a:pPr>
            <a:r>
              <a:rPr lang="en-GB" dirty="0"/>
              <a:t>Progress made at this meeting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Issues described in Editor’s Notes in section 5.1.6, 5.2.6 and 5.4.6 were addressed and potential requirements were revised.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Completion of the section 6.1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Completion of the section 6.2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Work/Study Item Completion:75%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Draft TR 22.969 Completion: 75%</a:t>
            </a:r>
          </a:p>
          <a:p>
            <a:pPr>
              <a:spcBef>
                <a:spcPts val="1200"/>
              </a:spcBef>
              <a:defRPr/>
            </a:pPr>
            <a:r>
              <a:rPr lang="en-GB" dirty="0"/>
              <a:t>Controversial issues</a:t>
            </a:r>
          </a:p>
          <a:p>
            <a:pPr lvl="1">
              <a:spcBef>
                <a:spcPts val="1200"/>
              </a:spcBef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425008839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2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73736696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FS_ePWS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SA#76 (06/2017)</a:t>
            </a:r>
          </a:p>
          <a:p>
            <a:pPr lvl="1">
              <a:defRPr/>
            </a:pPr>
            <a:r>
              <a:rPr lang="en-GB" sz="2000" dirty="0"/>
              <a:t>For approval: SA#77 (09/2017)</a:t>
            </a:r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0602974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Overview </a:t>
            </a:r>
            <a:r>
              <a:rPr lang="en-US" altLang="ko-KR" dirty="0"/>
              <a:t>in</a:t>
            </a:r>
            <a:r>
              <a:rPr lang="ko-KR" altLang="en-US" dirty="0"/>
              <a:t> </a:t>
            </a:r>
            <a:r>
              <a:rPr lang="en-US" altLang="ko-KR" dirty="0"/>
              <a:t>section 4</a:t>
            </a:r>
            <a:endParaRPr lang="en-GB" dirty="0"/>
          </a:p>
          <a:p>
            <a:pPr lvl="1">
              <a:defRPr/>
            </a:pPr>
            <a:r>
              <a:rPr lang="en-GB" dirty="0"/>
              <a:t>Potential requirements in section 7</a:t>
            </a:r>
          </a:p>
          <a:p>
            <a:pPr lvl="1">
              <a:defRPr/>
            </a:pPr>
            <a:r>
              <a:rPr lang="en-GB" dirty="0"/>
              <a:t>Conclusion and Recommendations in section 8</a:t>
            </a:r>
          </a:p>
          <a:p>
            <a:pPr>
              <a:defRPr/>
            </a:pPr>
            <a:r>
              <a:rPr lang="en-GB" dirty="0"/>
              <a:t>Planning 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US" dirty="0"/>
              <a:t>N/A</a:t>
            </a:r>
            <a:endParaRPr lang="en-US" altLang="ko-KR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84346045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75%</a:t>
            </a:r>
          </a:p>
          <a:p>
            <a:pPr lvl="1">
              <a:defRPr/>
            </a:pPr>
            <a:r>
              <a:rPr lang="en-GB" dirty="0"/>
              <a:t>Next meeting: 100%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68396333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err="1"/>
              <a:t>FS_ePWS</a:t>
            </a:r>
            <a:r>
              <a:rPr lang="en-GB" sz="3200" dirty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143316"/>
              </p:ext>
            </p:extLst>
          </p:nvPr>
        </p:nvGraphicFramePr>
        <p:xfrm>
          <a:off x="685800" y="1988840"/>
          <a:ext cx="7772400" cy="34350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5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S1-172060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KPN, The Police of the Netherlands, KTL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Potential requirements in the section 5.1.6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S1-172355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KPN, The Police of the Netherlands, KRRI, KTL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Potential requirements in the section 5.2.6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1100459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S1-172062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KPN, The Police of the Netherlands, KRRI, KTL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Potential requirements in the section 5.4.6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79077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altLang="ko-KR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S1-172356</a:t>
                      </a:r>
                      <a:endParaRPr lang="en-GB" sz="1400" u="none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KPN, </a:t>
                      </a:r>
                      <a:r>
                        <a:rPr lang="en-US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BMWi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The Police of the Netherlands, KRRI, KTL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 on the improvement of the understandability of the PWS message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8384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S1-172357</a:t>
                      </a:r>
                      <a:endParaRPr lang="en-GB" altLang="ko-KR" sz="14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  <a:latin typeface="+mn-lt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Inc., KPN, The Police of the Netherlands, KRRI, KTL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Considerations on existing PWS requirements for UEs with different or no user interface or with different UE roles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621885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S1-172368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  <a:latin typeface="Arial"/>
                          <a:ea typeface="Calibri"/>
                          <a:cs typeface="Times New Roman"/>
                        </a:rPr>
                        <a:t>SyncTechno</a:t>
                      </a: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Inc.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Presentation of Report to TSG SA#76: TR 22.969, Version &lt;1.0.0&gt;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2175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32749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99</TotalTime>
  <Words>414</Words>
  <Application>Microsoft Office PowerPoint</Application>
  <PresentationFormat>화면 슬라이드 쇼(4:3)</PresentationFormat>
  <Paragraphs>77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MS Mincho</vt:lpstr>
      <vt:lpstr>Arial</vt:lpstr>
      <vt:lpstr>Bookman Old Style</vt:lpstr>
      <vt:lpstr>Calibri</vt:lpstr>
      <vt:lpstr>Times New Roman</vt:lpstr>
      <vt:lpstr>Blank Presentation</vt:lpstr>
      <vt:lpstr>FS_ePWS Status Update Enhancements of Public Warning System</vt:lpstr>
      <vt:lpstr>FS_ePWS Status</vt:lpstr>
      <vt:lpstr>FS_ePWS Progress</vt:lpstr>
      <vt:lpstr>FS_ePWS Meeting Time</vt:lpstr>
      <vt:lpstr>FS_ePWS Completion Date</vt:lpstr>
      <vt:lpstr>FS_ePWS Planning/Progress</vt:lpstr>
      <vt:lpstr>FS_ePWS Progress Estimate</vt:lpstr>
      <vt:lpstr>FS_ePWS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KOO1</cp:lastModifiedBy>
  <cp:revision>365</cp:revision>
  <cp:lastPrinted>2000-01-14T10:02:55Z</cp:lastPrinted>
  <dcterms:created xsi:type="dcterms:W3CDTF">1999-11-22T09:19:47Z</dcterms:created>
  <dcterms:modified xsi:type="dcterms:W3CDTF">2017-05-12T10:51:18Z</dcterms:modified>
  <cp:category>Presentation</cp:category>
</cp:coreProperties>
</file>