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7" d="100"/>
          <a:sy n="67" d="100"/>
        </p:scale>
        <p:origin x="-1356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lang="en-US" smtClean="0"/>
              <a:t>FS_CAV </a:t>
            </a:r>
            <a:r>
              <a:rPr lang="en-US" dirty="0" smtClean="0"/>
              <a:t>Status Update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>
                <a:solidFill>
                  <a:srgbClr val="FF0000"/>
                </a:solidFill>
              </a:rPr>
              <a:t>Study on Communication for Automation in Vertical Domains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Michael Bahr</a:t>
            </a:r>
            <a:endParaRPr lang="en-US" dirty="0" smtClean="0"/>
          </a:p>
          <a:p>
            <a:r>
              <a:rPr lang="en-US" smtClean="0"/>
              <a:t>Siemens AG</a:t>
            </a:r>
            <a:endParaRPr lang="en-US" dirty="0" smtClean="0"/>
          </a:p>
          <a:p>
            <a:r>
              <a:rPr lang="en-US" smtClean="0"/>
              <a:t>FS_CAV</a:t>
            </a:r>
            <a:r>
              <a:rPr lang="en-US" smtClean="0"/>
              <a:t> </a:t>
            </a:r>
            <a:r>
              <a:rPr lang="en-US" smtClean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S1-17xxxx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42637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#77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b="1" dirty="0" err="1" smtClean="0"/>
              <a:t>Jeju</a:t>
            </a:r>
            <a:r>
              <a:rPr lang="en-US" sz="1200" b="1" dirty="0" smtClean="0"/>
              <a:t> Island, South Korea, 13-17 February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</a:t>
            </a:r>
            <a:r>
              <a:rPr lang="en-GB" smtClean="0"/>
              <a:t> </a:t>
            </a:r>
            <a:r>
              <a:rPr lang="en-GB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</a:t>
            </a:r>
            <a:r>
              <a:rPr lang="en-GB" smtClean="0"/>
              <a:t>yes&gt;</a:t>
            </a:r>
            <a:endParaRPr lang="en-GB" smtClean="0"/>
          </a:p>
          <a:p>
            <a:endParaRPr lang="en-GB" smtClean="0"/>
          </a:p>
          <a:p>
            <a:r>
              <a:rPr lang="en-GB" smtClean="0"/>
              <a:t>This </a:t>
            </a:r>
            <a:r>
              <a:rPr lang="en-GB" smtClean="0"/>
              <a:t>WI has not been approved by SP</a:t>
            </a:r>
          </a:p>
          <a:p>
            <a:pPr marL="457200" lvl="1" indent="0"/>
            <a:r>
              <a:rPr lang="en-GB" smtClean="0"/>
              <a:t>The following slides assume approval at </a:t>
            </a:r>
            <a:r>
              <a:rPr lang="en-GB" smtClean="0"/>
              <a:t>SP#75</a:t>
            </a:r>
            <a:endParaRPr lang="en-GB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</a:t>
            </a:r>
            <a:r>
              <a:rPr lang="en-GB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smtClean="0"/>
              <a:t>Study Item description aggreed</a:t>
            </a:r>
            <a:endParaRPr lang="en-GB" dirty="0" smtClean="0"/>
          </a:p>
          <a:p>
            <a:pPr>
              <a:defRPr/>
            </a:pPr>
            <a:r>
              <a:rPr lang="en-GB" smtClean="0"/>
              <a:t>Work/Study </a:t>
            </a:r>
            <a:r>
              <a:rPr lang="en-GB" dirty="0" smtClean="0"/>
              <a:t>Item Completion</a:t>
            </a:r>
            <a:r>
              <a:rPr lang="en-GB" smtClean="0"/>
              <a:t>: </a:t>
            </a:r>
            <a:r>
              <a:rPr lang="en-GB" smtClean="0"/>
              <a:t>0%</a:t>
            </a:r>
            <a:endParaRPr lang="en-GB" dirty="0" smtClean="0"/>
          </a:p>
          <a:p>
            <a:pPr>
              <a:defRPr/>
            </a:pPr>
            <a:r>
              <a:rPr lang="en-GB" smtClean="0"/>
              <a:t>Draft </a:t>
            </a:r>
            <a:r>
              <a:rPr lang="en-GB" smtClean="0"/>
              <a:t>&lt;TR</a:t>
            </a:r>
            <a:r>
              <a:rPr lang="en-GB" dirty="0" smtClean="0"/>
              <a:t>&gt; 22.xxx Completion</a:t>
            </a:r>
            <a:r>
              <a:rPr lang="en-GB" smtClean="0"/>
              <a:t>: </a:t>
            </a:r>
            <a:r>
              <a:rPr lang="en-GB" smtClean="0"/>
              <a:t>0</a:t>
            </a:r>
            <a:r>
              <a:rPr lang="en-GB" smtClean="0"/>
              <a:t>%</a:t>
            </a:r>
            <a:endParaRPr lang="en-GB" dirty="0" smtClean="0"/>
          </a:p>
          <a:p>
            <a:pPr>
              <a:defRPr/>
            </a:pPr>
            <a:r>
              <a:rPr lang="en-GB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smtClean="0"/>
              <a:t>n/a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</a:t>
            </a:r>
            <a:r>
              <a:rPr lang="en-GB" smtClean="0"/>
              <a:t> </a:t>
            </a:r>
            <a:r>
              <a:rPr lang="en-GB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</a:t>
            </a:r>
            <a:r>
              <a:rPr lang="en-GB" smtClean="0"/>
              <a:t>: </a:t>
            </a:r>
            <a:r>
              <a:rPr lang="en-GB" smtClean="0"/>
              <a:t>0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</a:t>
            </a:r>
            <a:r>
              <a:rPr lang="en-GB" smtClean="0"/>
              <a:t>: </a:t>
            </a:r>
            <a:r>
              <a:rPr lang="en-GB" smtClean="0"/>
              <a:t>tbd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FS_CAV </a:t>
            </a:r>
            <a:r>
              <a:rPr lang="en-GB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</a:t>
            </a:r>
            <a:r>
              <a:rPr lang="en-GB" sz="2400"/>
              <a:t>send </a:t>
            </a:r>
            <a:r>
              <a:rPr lang="en-GB" sz="240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</a:t>
            </a:r>
            <a:r>
              <a:rPr lang="en-GB" sz="2000"/>
              <a:t>: </a:t>
            </a:r>
            <a:r>
              <a:rPr lang="en-GB" sz="2000" smtClean="0"/>
              <a:t>SA#77 (</a:t>
            </a:r>
            <a:r>
              <a:rPr lang="en-GB" sz="2000" smtClean="0"/>
              <a:t>09</a:t>
            </a:r>
            <a:r>
              <a:rPr lang="en-GB" sz="2000" smtClean="0"/>
              <a:t>/2017)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</a:t>
            </a:r>
            <a:r>
              <a:rPr lang="en-GB" sz="2000"/>
              <a:t>: </a:t>
            </a:r>
            <a:r>
              <a:rPr lang="en-GB" sz="2000" smtClean="0"/>
              <a:t>SA#78 (12/2017)</a:t>
            </a:r>
            <a:endParaRPr lang="en-GB" sz="2000" dirty="0" smtClean="0"/>
          </a:p>
          <a:p>
            <a:pPr>
              <a:defRPr/>
            </a:pPr>
            <a:r>
              <a:rPr lang="en-GB" sz="2400" smtClean="0"/>
              <a:t>Have </a:t>
            </a:r>
            <a:r>
              <a:rPr lang="en-GB" sz="2400" dirty="0" smtClean="0"/>
              <a:t>these dates been changed at this meeting</a:t>
            </a:r>
            <a:r>
              <a:rPr lang="en-GB" sz="2400" smtClean="0"/>
              <a:t>? </a:t>
            </a:r>
            <a:r>
              <a:rPr lang="en-GB" sz="2400" smtClean="0"/>
              <a:t>No</a:t>
            </a:r>
            <a:endParaRPr lang="en-GB" sz="2400" dirty="0" smtClean="0"/>
          </a:p>
          <a:p>
            <a:pPr lvl="1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</a:t>
            </a:r>
            <a:r>
              <a:rPr lang="en-GB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smtClean="0"/>
              <a:t>Skeleton of TR, first new use cases and potential requirements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smtClean="0"/>
              <a:t>SA1#79 (</a:t>
            </a:r>
            <a:r>
              <a:rPr lang="en-GB" smtClean="0"/>
              <a:t>08/2017</a:t>
            </a:r>
            <a:r>
              <a:rPr lang="en-GB" smtClean="0"/>
              <a:t>)</a:t>
            </a:r>
            <a:endParaRPr lang="en-GB" dirty="0"/>
          </a:p>
          <a:p>
            <a:pPr lvl="2">
              <a:defRPr/>
            </a:pPr>
            <a:r>
              <a:rPr lang="en-GB" smtClean="0"/>
              <a:t>Use cases and potential requirements</a:t>
            </a:r>
            <a:endParaRPr lang="en-GB" dirty="0"/>
          </a:p>
          <a:p>
            <a:pPr lvl="1">
              <a:defRPr/>
            </a:pPr>
            <a:r>
              <a:rPr lang="en-GB" smtClean="0"/>
              <a:t>SA1#80 (11/2017)</a:t>
            </a:r>
            <a:endParaRPr lang="en-GB" dirty="0"/>
          </a:p>
          <a:p>
            <a:pPr lvl="2">
              <a:defRPr/>
            </a:pPr>
            <a:r>
              <a:rPr lang="en-GB" smtClean="0"/>
              <a:t>Use cases and potential requirements</a:t>
            </a:r>
          </a:p>
          <a:p>
            <a:pPr lvl="2">
              <a:defRPr/>
            </a:pPr>
            <a:r>
              <a:rPr lang="en-GB" smtClean="0"/>
              <a:t>Consolidation of Use Cases and potential requirements</a:t>
            </a:r>
          </a:p>
          <a:p>
            <a:pPr lvl="2">
              <a:defRPr/>
            </a:pPr>
            <a:r>
              <a:rPr lang="en-GB" smtClean="0"/>
              <a:t>Finalization of TR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</a:t>
            </a:r>
            <a:r>
              <a:rPr lang="en-GB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</a:t>
            </a:r>
            <a:r>
              <a:rPr lang="en-GB" smtClean="0"/>
              <a:t>: </a:t>
            </a:r>
            <a:r>
              <a:rPr lang="en-GB" smtClean="0"/>
              <a:t>0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</a:t>
            </a:r>
            <a:r>
              <a:rPr lang="en-GB" smtClean="0"/>
              <a:t>: </a:t>
            </a:r>
            <a:r>
              <a:rPr lang="en-GB" smtClean="0"/>
              <a:t>30</a:t>
            </a:r>
            <a:r>
              <a:rPr lang="en-GB" smtClean="0"/>
              <a:t>%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In two meetings</a:t>
            </a:r>
            <a:r>
              <a:rPr lang="en-GB" smtClean="0"/>
              <a:t>: </a:t>
            </a:r>
            <a:r>
              <a:rPr lang="en-GB" smtClean="0"/>
              <a:t>60</a:t>
            </a:r>
            <a:r>
              <a:rPr lang="en-GB" smtClean="0"/>
              <a:t>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</a:t>
            </a:r>
            <a:r>
              <a:rPr lang="en-GB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415</Words>
  <Application>Microsoft Office PowerPoint</Application>
  <PresentationFormat>Bildschirmpräsentation (4:3)</PresentationFormat>
  <Paragraphs>91</Paragraphs>
  <Slides>9</Slides>
  <Notes>9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0" baseType="lpstr">
      <vt:lpstr>Blank Presentation</vt:lpstr>
      <vt:lpstr>FS_CAV Status Update Study on Communication for Automation in Vertical Domains</vt:lpstr>
      <vt:lpstr>FS_CAV Status</vt:lpstr>
      <vt:lpstr>FS_CAV Progress</vt:lpstr>
      <vt:lpstr>FS_CAV Meeting Time</vt:lpstr>
      <vt:lpstr>FS_CAV Completion Date</vt:lpstr>
      <vt:lpstr>FS_CAV Planning/Progress</vt:lpstr>
      <vt:lpstr>Work plan between meetings</vt:lpstr>
      <vt:lpstr>FS_CAV Progress Estimate</vt:lpstr>
      <vt:lpstr>FS_CAV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Michael 3 Bahr</cp:lastModifiedBy>
  <cp:revision>310</cp:revision>
  <cp:lastPrinted>2000-01-14T10:02:55Z</cp:lastPrinted>
  <dcterms:created xsi:type="dcterms:W3CDTF">1999-11-22T09:19:47Z</dcterms:created>
  <dcterms:modified xsi:type="dcterms:W3CDTF">2017-02-17T06:12:06Z</dcterms:modified>
  <cp:category>Presentation</cp:category>
</cp:coreProperties>
</file>