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1344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HORNS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2400" dirty="0">
                <a:solidFill>
                  <a:srgbClr val="FF0000"/>
                </a:solidFill>
              </a:rPr>
              <a:t>HPLMN Radio Access Technology deployment </a:t>
            </a:r>
            <a:r>
              <a:rPr lang="en-US" sz="2400" dirty="0" err="1">
                <a:solidFill>
                  <a:srgbClr val="FF0000"/>
                </a:solidFill>
              </a:rPr>
              <a:t>Optimisation</a:t>
            </a:r>
            <a:r>
              <a:rPr lang="en-US" sz="2400" dirty="0">
                <a:solidFill>
                  <a:srgbClr val="FF0000"/>
                </a:solidFill>
              </a:rPr>
              <a:t> in Network Selection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  <a:endParaRPr lang="en-US" dirty="0" smtClean="0"/>
          </a:p>
          <a:p>
            <a:r>
              <a:rPr lang="en-US" dirty="0" smtClean="0"/>
              <a:t>Qualcomm Incorporated</a:t>
            </a:r>
            <a:endParaRPr lang="en-US" dirty="0" smtClean="0"/>
          </a:p>
          <a:p>
            <a:r>
              <a:rPr lang="en-US" dirty="0" smtClean="0"/>
              <a:t>HORNS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S1-171465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 smtClean="0"/>
              <a:t>Jeju</a:t>
            </a:r>
            <a:r>
              <a:rPr lang="en-US" sz="1200" b="1" dirty="0" smtClean="0"/>
              <a:t> Island, South Korea, 13-17 February 2017</a:t>
            </a:r>
            <a:endParaRPr lang="en-GB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9" y="5027996"/>
            <a:ext cx="1432789" cy="1075654"/>
          </a:xfrm>
          <a:prstGeom prst="rect">
            <a:avLst/>
          </a:prstGeom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876854" y="3557971"/>
            <a:ext cx="2281238" cy="905257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 smtClean="0"/>
              <a:t>It looks like you are trying to present only slides 3, 6, 7</a:t>
            </a:r>
            <a:endParaRPr lang="en-US" sz="1200" b="1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>
                <a:solidFill>
                  <a:srgbClr val="FF0000"/>
                </a:solidFill>
              </a:rPr>
              <a:t>YES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SP#75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solidFill>
                  <a:srgbClr val="FF0000"/>
                </a:solidFill>
              </a:rPr>
              <a:t>CR agreed </a:t>
            </a:r>
            <a:r>
              <a:rPr lang="en-GB" dirty="0" smtClean="0"/>
              <a:t>to cover</a:t>
            </a:r>
          </a:p>
          <a:p>
            <a:pPr lvl="2">
              <a:defRPr/>
            </a:pPr>
            <a:r>
              <a:rPr lang="en-GB" dirty="0" smtClean="0"/>
              <a:t>generic requirements for PLMN selection</a:t>
            </a:r>
          </a:p>
          <a:p>
            <a:pPr lvl="2">
              <a:defRPr/>
            </a:pPr>
            <a:r>
              <a:rPr lang="en-GB" dirty="0" smtClean="0"/>
              <a:t>“escape clause” for finding suitable PLMN with specific RAT</a:t>
            </a:r>
          </a:p>
          <a:p>
            <a:pPr lvl="2">
              <a:defRPr/>
            </a:pPr>
            <a:r>
              <a:rPr lang="en-GB" dirty="0" smtClean="0"/>
              <a:t>Use of HPLMN Selector list with Access Technology for optimising selection</a:t>
            </a:r>
          </a:p>
          <a:p>
            <a:pPr lvl="1">
              <a:defRPr/>
            </a:pPr>
            <a:r>
              <a:rPr lang="en-GB" dirty="0" smtClean="0">
                <a:solidFill>
                  <a:srgbClr val="FF0000"/>
                </a:solidFill>
              </a:rPr>
              <a:t>Sent LS </a:t>
            </a:r>
            <a:r>
              <a:rPr lang="en-GB" dirty="0" smtClean="0"/>
              <a:t>to CT1 &amp; CT6 to ask for clarification of some procedures &amp; data file uses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>
                <a:solidFill>
                  <a:srgbClr val="FF0000"/>
                </a:solidFill>
              </a:rPr>
              <a:t>75%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0.5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0.5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/>
              <a:t>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HORNS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259309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 smtClean="0"/>
              <a:t>these dates been changed at this </a:t>
            </a:r>
            <a:r>
              <a:rPr lang="en-GB" sz="2400" dirty="0" smtClean="0"/>
              <a:t>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Review of suitability of existing PLMN selection procedures</a:t>
            </a:r>
          </a:p>
          <a:p>
            <a:pPr lvl="1">
              <a:defRPr/>
            </a:pPr>
            <a:r>
              <a:rPr lang="en-GB" dirty="0" smtClean="0"/>
              <a:t>Finalise service requirements for identified scenarios</a:t>
            </a:r>
          </a:p>
          <a:p>
            <a:pPr lvl="1">
              <a:defRPr/>
            </a:pPr>
            <a:r>
              <a:rPr lang="en-GB" dirty="0" smtClean="0"/>
              <a:t>Complete WID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Co-ordination with CT delegates to ensure good investigation into existing procedures per outgoing LS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 </a:t>
            </a:r>
            <a:r>
              <a:rPr lang="en-GB" dirty="0" smtClean="0">
                <a:solidFill>
                  <a:srgbClr val="FF0000"/>
                </a:solidFill>
              </a:rPr>
              <a:t>75%</a:t>
            </a:r>
            <a:endParaRPr lang="en-GB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>
                <a:solidFill>
                  <a:srgbClr val="FF0000"/>
                </a:solidFill>
              </a:rPr>
              <a:t>100%</a:t>
            </a: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HORNS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49739"/>
              </p:ext>
            </p:extLst>
          </p:nvPr>
        </p:nvGraphicFramePr>
        <p:xfrm>
          <a:off x="684213" y="2924175"/>
          <a:ext cx="7772400" cy="12268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7467"/>
                <a:gridCol w="2232248"/>
                <a:gridCol w="453268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S1-171457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HPLMN Radio Access Technology deployment Optimisation in Network Selection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S1-171467</a:t>
                      </a:r>
                      <a:endParaRPr lang="en-GB" sz="14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CR22.011v14.4.0: Optimisation of network selection in case of an operator supporting only a subset of specific access technologies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</TotalTime>
  <Words>319</Words>
  <Application>Microsoft Office PowerPoint</Application>
  <PresentationFormat>On-screen Show (4:3)</PresentationFormat>
  <Paragraphs>71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HORNS Status Update HPLMN Radio Access Technology deployment Optimisation in Network Selection</vt:lpstr>
      <vt:lpstr>HORNS Status</vt:lpstr>
      <vt:lpstr>HORNS Progress</vt:lpstr>
      <vt:lpstr>HORNS Meeting Time</vt:lpstr>
      <vt:lpstr>HORNS Completion Date</vt:lpstr>
      <vt:lpstr>HORNS Planning/Progress</vt:lpstr>
      <vt:lpstr>Work plan between meetings</vt:lpstr>
      <vt:lpstr>HORNS Progress Estimate</vt:lpstr>
      <vt:lpstr>HORNS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 (Qualcomm) 4</cp:lastModifiedBy>
  <cp:revision>313</cp:revision>
  <cp:lastPrinted>2000-01-14T10:02:55Z</cp:lastPrinted>
  <dcterms:created xsi:type="dcterms:W3CDTF">1999-11-22T09:19:47Z</dcterms:created>
  <dcterms:modified xsi:type="dcterms:W3CDTF">2017-02-17T06:10:36Z</dcterms:modified>
  <cp:category>Presentation</cp:category>
</cp:coreProperties>
</file>