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1" d="100"/>
          <a:sy n="91" d="100"/>
        </p:scale>
        <p:origin x="744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049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eV2X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Enhancement </a:t>
            </a:r>
            <a:r>
              <a:rPr lang="en-US" sz="3600" dirty="0">
                <a:solidFill>
                  <a:srgbClr val="FF0000"/>
                </a:solidFill>
              </a:rPr>
              <a:t>of 3GPP support for V2X </a:t>
            </a:r>
            <a:r>
              <a:rPr lang="en-US" sz="3600" dirty="0" smtClean="0">
                <a:solidFill>
                  <a:srgbClr val="FF0000"/>
                </a:solidFill>
              </a:rPr>
              <a:t>scenarios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eV2X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S1-171411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7861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77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Jeju</a:t>
            </a:r>
            <a:r>
              <a:rPr lang="en-GB" sz="1200" b="1" dirty="0" smtClean="0"/>
              <a:t> Island</a:t>
            </a:r>
            <a:r>
              <a:rPr lang="en-US" sz="1200" b="1" dirty="0" smtClean="0"/>
              <a:t>,</a:t>
            </a:r>
            <a:r>
              <a:rPr lang="en-GB" sz="1200" b="1" dirty="0" smtClean="0"/>
              <a:t> Korea, 13-17 Feb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</a:t>
            </a:r>
            <a:r>
              <a:rPr lang="en-GB" dirty="0" smtClean="0"/>
              <a:t>Yes</a:t>
            </a:r>
            <a:endParaRPr lang="en-GB" dirty="0" smtClean="0"/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</a:t>
            </a:r>
          </a:p>
          <a:p>
            <a:pPr marL="457200" lvl="1" indent="0"/>
            <a:r>
              <a:rPr lang="en-GB" dirty="0" smtClean="0"/>
              <a:t> </a:t>
            </a:r>
            <a:r>
              <a:rPr lang="en-GB" dirty="0" smtClean="0"/>
              <a:t>N/A</a:t>
            </a:r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SA#75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</a:t>
            </a:r>
            <a:r>
              <a:rPr lang="en-GB" dirty="0" smtClean="0"/>
              <a:t>previous/this </a:t>
            </a:r>
            <a:r>
              <a:rPr lang="en-GB" dirty="0" smtClean="0"/>
              <a:t>meeting</a:t>
            </a:r>
          </a:p>
          <a:p>
            <a:pPr lvl="1">
              <a:defRPr/>
            </a:pPr>
            <a:r>
              <a:rPr lang="en-GB" dirty="0" smtClean="0"/>
              <a:t>Discussion </a:t>
            </a:r>
            <a:r>
              <a:rPr lang="en-GB" dirty="0" smtClean="0"/>
              <a:t>and agreement on</a:t>
            </a:r>
            <a:r>
              <a:rPr lang="en-GB" dirty="0" smtClean="0"/>
              <a:t>:</a:t>
            </a:r>
          </a:p>
          <a:p>
            <a:pPr lvl="2">
              <a:defRPr/>
            </a:pPr>
            <a:r>
              <a:rPr lang="en-US" dirty="0" smtClean="0"/>
              <a:t>WID</a:t>
            </a:r>
          </a:p>
          <a:p>
            <a:pPr lvl="2">
              <a:defRPr/>
            </a:pPr>
            <a:r>
              <a:rPr lang="en-US" dirty="0" smtClean="0"/>
              <a:t>TS Skeleton</a:t>
            </a:r>
            <a:endParaRPr lang="en-US" dirty="0"/>
          </a:p>
          <a:p>
            <a:pPr lvl="2">
              <a:defRPr/>
            </a:pPr>
            <a:r>
              <a:rPr lang="en-US" dirty="0"/>
              <a:t>Text proposals to </a:t>
            </a:r>
            <a:r>
              <a:rPr lang="en-US" dirty="0" smtClean="0"/>
              <a:t>sections:</a:t>
            </a:r>
            <a:endParaRPr lang="en-US" dirty="0"/>
          </a:p>
          <a:p>
            <a:pPr lvl="3">
              <a:defRPr/>
            </a:pPr>
            <a:r>
              <a:rPr lang="en-US" dirty="0" smtClean="0"/>
              <a:t>Overview, reference, definition, </a:t>
            </a:r>
            <a:r>
              <a:rPr lang="en-US" dirty="0"/>
              <a:t>scope</a:t>
            </a:r>
          </a:p>
          <a:p>
            <a:pPr lvl="2">
              <a:defRPr/>
            </a:pPr>
            <a:r>
              <a:rPr lang="en-US" dirty="0" smtClean="0"/>
              <a:t>Normative requirement for: </a:t>
            </a:r>
            <a:endParaRPr lang="en-US" dirty="0"/>
          </a:p>
          <a:p>
            <a:pPr lvl="3">
              <a:defRPr/>
            </a:pPr>
            <a:r>
              <a:rPr lang="en-US" dirty="0" smtClean="0"/>
              <a:t>General </a:t>
            </a:r>
            <a:r>
              <a:rPr lang="en-US" dirty="0"/>
              <a:t>aspect, advanced driving , extended sensors, remote driving</a:t>
            </a:r>
          </a:p>
          <a:p>
            <a:pPr lvl="2">
              <a:defRPr/>
            </a:pPr>
            <a:r>
              <a:rPr lang="en-US" dirty="0" smtClean="0"/>
              <a:t>Informative annex</a:t>
            </a:r>
            <a:r>
              <a:rPr lang="en-GB" dirty="0" smtClean="0"/>
              <a:t>:</a:t>
            </a:r>
            <a:r>
              <a:rPr lang="en-US" dirty="0" smtClean="0"/>
              <a:t> 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90%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&lt;TS&gt; 22.abc </a:t>
            </a:r>
            <a:r>
              <a:rPr lang="en-GB" dirty="0" smtClean="0"/>
              <a:t>Completion: </a:t>
            </a:r>
            <a:r>
              <a:rPr lang="en-GB" dirty="0"/>
              <a:t>9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</a:t>
            </a:r>
            <a:r>
              <a:rPr lang="en-GB" dirty="0" smtClean="0"/>
              <a:t>this </a:t>
            </a:r>
            <a:r>
              <a:rPr lang="en-GB" dirty="0" smtClean="0"/>
              <a:t>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</a:t>
            </a:r>
            <a:r>
              <a:rPr lang="en-GB" dirty="0" smtClean="0"/>
              <a:t>next </a:t>
            </a:r>
            <a:r>
              <a:rPr lang="en-GB" dirty="0" smtClean="0"/>
              <a:t>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err="1" smtClean="0"/>
              <a:t>approx</a:t>
            </a:r>
            <a:r>
              <a:rPr lang="en-GB" dirty="0" smtClean="0"/>
              <a:t> 25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&lt;03/2017&gt; SA#75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 smtClean="0"/>
              <a:t>Sent for </a:t>
            </a:r>
            <a:r>
              <a:rPr lang="en-GB" sz="2200" dirty="0"/>
              <a:t>approval: </a:t>
            </a:r>
            <a:r>
              <a:rPr lang="en-GB" sz="2200" dirty="0" smtClean="0"/>
              <a:t>SA1#77 (03/2017)</a:t>
            </a:r>
            <a:r>
              <a:rPr lang="en-GB" sz="2000" dirty="0" smtClean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Editorial Clean-up</a:t>
            </a:r>
          </a:p>
          <a:p>
            <a:pPr lvl="1">
              <a:defRPr/>
            </a:pPr>
            <a:r>
              <a:rPr lang="en-GB" dirty="0" smtClean="0"/>
              <a:t>Update one KPI requirement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SA1#78 (May. </a:t>
            </a:r>
            <a:r>
              <a:rPr lang="en-GB" dirty="0" smtClean="0"/>
              <a:t>2017)</a:t>
            </a:r>
            <a:endParaRPr lang="en-GB" dirty="0"/>
          </a:p>
          <a:p>
            <a:pPr lvl="2">
              <a:defRPr/>
            </a:pPr>
            <a:r>
              <a:rPr lang="en-US" dirty="0" smtClean="0"/>
              <a:t>N/A</a:t>
            </a:r>
            <a:endParaRPr lang="en-US" dirty="0" smtClean="0"/>
          </a:p>
          <a:p>
            <a:pPr lvl="1">
              <a:defRPr/>
            </a:pPr>
            <a:r>
              <a:rPr lang="en-GB" sz="2000" dirty="0" smtClean="0"/>
              <a:t>SA1#nn+3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&lt;90%&gt;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&lt;100%&gt;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In two meetings: </a:t>
            </a:r>
            <a:r>
              <a:rPr lang="en-GB" dirty="0" smtClean="0"/>
              <a:t>&lt;N/A&gt;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eV2X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</a:t>
            </a:r>
            <a:r>
              <a:rPr lang="en-GB" dirty="0" smtClean="0"/>
              <a:t>previous/this </a:t>
            </a:r>
            <a:r>
              <a:rPr lang="en-GB" dirty="0" smtClean="0"/>
              <a:t>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522547"/>
              </p:ext>
            </p:extLst>
          </p:nvPr>
        </p:nvGraphicFramePr>
        <p:xfrm>
          <a:off x="755576" y="1981200"/>
          <a:ext cx="8136904" cy="4114799"/>
        </p:xfrm>
        <a:graphic>
          <a:graphicData uri="http://schemas.openxmlformats.org/drawingml/2006/table">
            <a:tbl>
              <a:tblPr/>
              <a:tblGrid>
                <a:gridCol w="698214"/>
                <a:gridCol w="957970"/>
                <a:gridCol w="1872208"/>
                <a:gridCol w="4608512"/>
              </a:tblGrid>
              <a:tr h="32870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WID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S1-171417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Electronics, Huawei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New WID on Enhancement of 3GPP support for V2X scenarios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2870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S1-171010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Electronics, Huawei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TS Skeleton: Enhancement of 3GPP Support for V2X Scenarios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65143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S1-171301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Electronics, Huawei, Ericsson, Fraunhofer HHI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Overview section for eV2X 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2870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S1-171299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Electronics, TBA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References for eV2X 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2870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S1-171308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Electronics, TBA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Definition and terminology for eV2X 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36282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S1-171017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LG Electronics, Ericsson, Nokia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Scope section for eV2X 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495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S1-171302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eV2X Normative Requirements for General Aspect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2112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S1-171310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Add Vehicles Platooning Requirements in eV2X 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2112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S1-171311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Add Advanced Driving Requirements in eV2X 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2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S1-171312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eV2X Normative Requirements for Extended Sensors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2112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S1-171313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eV2X Normative Requirements for Remote Driving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2870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S1-171303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Electronics, TBA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Informative Annex for eV2X TS regarding R14 TS and R15 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24951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Cont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S1-171023</a:t>
                      </a:r>
                      <a:endParaRPr lang="ko-KR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Text proposal on relationship between V2X applications and requirements</a:t>
                      </a:r>
                      <a:endParaRPr 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976" marR="5976" marT="5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2401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291</TotalTime>
  <Words>664</Words>
  <Application>Microsoft Office PowerPoint</Application>
  <PresentationFormat>화면 슬라이드 쇼(4:3)</PresentationFormat>
  <Paragraphs>145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MS Mincho</vt:lpstr>
      <vt:lpstr>맑은 고딕</vt:lpstr>
      <vt:lpstr>Arial</vt:lpstr>
      <vt:lpstr>Bookman Old Style</vt:lpstr>
      <vt:lpstr>Times New Roman</vt:lpstr>
      <vt:lpstr>Blank Presentation</vt:lpstr>
      <vt:lpstr>eV2X Status Update Enhancement of 3GPP support for V2X scenarios</vt:lpstr>
      <vt:lpstr>eV2X Status</vt:lpstr>
      <vt:lpstr>eV2X Progress</vt:lpstr>
      <vt:lpstr>eV2X Meeting Time</vt:lpstr>
      <vt:lpstr>eV2X Completion Date</vt:lpstr>
      <vt:lpstr>eV2X Planning/Progress</vt:lpstr>
      <vt:lpstr>Work plan between meetings</vt:lpstr>
      <vt:lpstr>eV2X Progress Estimate</vt:lpstr>
      <vt:lpstr>eV2X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SungDuck Chun (LGE)</cp:lastModifiedBy>
  <cp:revision>424</cp:revision>
  <cp:lastPrinted>2000-01-14T10:02:55Z</cp:lastPrinted>
  <dcterms:created xsi:type="dcterms:W3CDTF">1999-11-22T09:19:47Z</dcterms:created>
  <dcterms:modified xsi:type="dcterms:W3CDTF">2017-02-17T01:03:06Z</dcterms:modified>
  <cp:category>Presentation</cp:category>
</cp:coreProperties>
</file>