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67" r:id="rId2"/>
    <p:sldId id="264" r:id="rId3"/>
    <p:sldId id="256" r:id="rId4"/>
    <p:sldId id="262" r:id="rId5"/>
    <p:sldId id="261" r:id="rId6"/>
    <p:sldId id="260" r:id="rId7"/>
    <p:sldId id="265" r:id="rId8"/>
  </p:sldIdLst>
  <p:sldSz cx="9144000" cy="6858000" type="screen4x3"/>
  <p:notesSz cx="6732588" cy="98552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67" d="100"/>
          <a:sy n="67" d="100"/>
        </p:scale>
        <p:origin x="-1356" y="-96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  <a:ea typeface="+mn-ea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pPr>
              <a:defRPr/>
            </a:pPr>
            <a:fld id="{832F7C17-113B-4ACC-AEC6-13F9A31C056F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altLang="zh-CN"/>
          </a:p>
        </p:txBody>
      </p:sp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76" tIns="44444" rIns="90476" bIns="44444" anchor="b"/>
          <a:lstStyle/>
          <a:p>
            <a:pPr algn="r" eaLnBrk="0" hangingPunct="0"/>
            <a:r>
              <a:rPr lang="en-GB" altLang="zh-CN" sz="1200">
                <a:latin typeface="Times New Roman" pitchFamily="18" charset="0"/>
              </a:rPr>
              <a:t>1</a:t>
            </a:r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altLang="zh-CN"/>
          </a:p>
        </p:txBody>
      </p:sp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altLang="zh-CN"/>
          </a:p>
        </p:txBody>
      </p:sp>
      <p:sp>
        <p:nvSpPr>
          <p:cNvPr id="1229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229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altLang="zh-CN"/>
          </a:p>
        </p:txBody>
      </p:sp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76" tIns="44444" rIns="90476" bIns="44444" anchor="b"/>
          <a:lstStyle/>
          <a:p>
            <a:pPr algn="r" eaLnBrk="0" hangingPunct="0"/>
            <a:r>
              <a:rPr lang="en-GB" altLang="zh-CN" sz="1200">
                <a:latin typeface="Times New Roman" pitchFamily="18" charset="0"/>
              </a:rPr>
              <a:t>1</a:t>
            </a:r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altLang="zh-CN"/>
          </a:p>
        </p:txBody>
      </p:sp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altLang="zh-CN"/>
          </a:p>
        </p:txBody>
      </p:sp>
      <p:sp>
        <p:nvSpPr>
          <p:cNvPr id="1331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331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altLang="zh-CN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76" tIns="44444" rIns="90476" bIns="44444" anchor="b"/>
          <a:lstStyle/>
          <a:p>
            <a:pPr algn="r" eaLnBrk="0" hangingPunct="0"/>
            <a:r>
              <a:rPr lang="en-GB" altLang="zh-CN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altLang="zh-CN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altLang="zh-CN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altLang="zh-CN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76" tIns="44444" rIns="90476" bIns="44444" anchor="b"/>
          <a:lstStyle/>
          <a:p>
            <a:pPr algn="r" eaLnBrk="0" hangingPunct="0"/>
            <a:r>
              <a:rPr lang="en-GB" altLang="zh-CN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altLang="zh-CN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altLang="zh-CN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altLang="zh-CN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76" tIns="44444" rIns="90476" bIns="44444" anchor="b"/>
          <a:lstStyle/>
          <a:p>
            <a:pPr algn="r" eaLnBrk="0" hangingPunct="0"/>
            <a:r>
              <a:rPr lang="en-GB" altLang="zh-CN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altLang="zh-CN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altLang="zh-CN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altLang="zh-CN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76" tIns="44444" rIns="90476" bIns="44444" anchor="b"/>
          <a:lstStyle/>
          <a:p>
            <a:pPr algn="r" eaLnBrk="0" hangingPunct="0"/>
            <a:r>
              <a:rPr lang="en-GB" altLang="zh-CN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altLang="zh-CN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altLang="zh-CN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altLang="zh-CN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76" tIns="44444" rIns="90476" bIns="44444" anchor="b"/>
          <a:lstStyle/>
          <a:p>
            <a:pPr algn="r" eaLnBrk="0" hangingPunct="0"/>
            <a:r>
              <a:rPr lang="en-GB" altLang="zh-CN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altLang="zh-CN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altLang="zh-CN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z="1600">
                <a:latin typeface="Arial" charset="0"/>
              </a:defRPr>
            </a:lvl1pPr>
          </a:lstStyle>
          <a:p>
            <a:pPr>
              <a:defRPr/>
            </a:pPr>
            <a:fld id="{8C347262-6A01-4345-A2F0-294F29B47263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z="1600">
                <a:latin typeface="Arial" charset="0"/>
              </a:defRPr>
            </a:lvl1pPr>
          </a:lstStyle>
          <a:p>
            <a:pPr>
              <a:defRPr/>
            </a:pPr>
            <a:fld id="{0A095A84-002C-416E-941C-8F40DC0DC321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zh-CN" smtClean="0"/>
              <a:t>Click to edit Master text styles</a:t>
            </a:r>
          </a:p>
          <a:p>
            <a:pPr lvl="1"/>
            <a:r>
              <a:rPr lang="en-GB" altLang="zh-CN" smtClean="0"/>
              <a:t>Second level</a:t>
            </a:r>
          </a:p>
          <a:p>
            <a:pPr lvl="2"/>
            <a:r>
              <a:rPr lang="en-GB" altLang="zh-CN" smtClean="0"/>
              <a:t>Third level</a:t>
            </a:r>
          </a:p>
          <a:p>
            <a:pPr lvl="3"/>
            <a:r>
              <a:rPr lang="en-GB" altLang="zh-CN" smtClean="0"/>
              <a:t>Fourth level</a:t>
            </a:r>
          </a:p>
          <a:p>
            <a:pPr lvl="4"/>
            <a:r>
              <a:rPr lang="en-GB" altLang="zh-CN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zh-CN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Times New Roman" pitchFamily="18" charset="0"/>
              </a:defRPr>
            </a:lvl1pPr>
          </a:lstStyle>
          <a:p>
            <a:pPr>
              <a:defRPr/>
            </a:pPr>
            <a:fld id="{0D93DE6D-751D-405E-A018-B3AF1B4C9E9B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1188" y="1660525"/>
            <a:ext cx="7772400" cy="1470025"/>
          </a:xfrm>
        </p:spPr>
        <p:txBody>
          <a:bodyPr/>
          <a:lstStyle/>
          <a:p>
            <a:r>
              <a:rPr lang="en-GB" altLang="zh-CN" smtClean="0">
                <a:ea typeface="宋体" charset="-122"/>
              </a:rPr>
              <a:t>FS_ eLESTR</a:t>
            </a:r>
            <a:r>
              <a:rPr lang="en-US" altLang="zh-CN" smtClean="0">
                <a:ea typeface="宋体" charset="-122"/>
              </a:rPr>
              <a:t> </a:t>
            </a:r>
            <a:br>
              <a:rPr lang="en-US" altLang="zh-CN" smtClean="0">
                <a:ea typeface="宋体" charset="-122"/>
              </a:rPr>
            </a:br>
            <a:r>
              <a:rPr lang="en-US" altLang="zh-CN" smtClean="0">
                <a:ea typeface="宋体" charset="-122"/>
              </a:rPr>
              <a:t>Status Update</a:t>
            </a:r>
            <a:br>
              <a:rPr lang="en-US" altLang="zh-CN" smtClean="0">
                <a:ea typeface="宋体" charset="-122"/>
              </a:rPr>
            </a:br>
            <a:r>
              <a:rPr lang="en-GB" altLang="zh-CN" sz="2400" smtClean="0">
                <a:solidFill>
                  <a:srgbClr val="FF0000"/>
                </a:solidFill>
                <a:ea typeface="宋体" charset="-122"/>
              </a:rPr>
              <a:t>Feasibility Study on Enhancement of LTE for Efficient delivery of Streaming Service</a:t>
            </a:r>
            <a:r>
              <a:rPr lang="en-US" altLang="zh-CN" sz="2400" smtClean="0">
                <a:solidFill>
                  <a:srgbClr val="FF0000"/>
                </a:solidFill>
                <a:ea typeface="宋体" charset="-122"/>
              </a:rPr>
              <a:t>	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smtClean="0">
                <a:ea typeface="宋体" charset="-122"/>
              </a:rPr>
              <a:t>Xia Xu</a:t>
            </a:r>
          </a:p>
          <a:p>
            <a:r>
              <a:rPr lang="en-US" altLang="zh-CN" smtClean="0">
                <a:ea typeface="宋体" charset="-122"/>
              </a:rPr>
              <a:t>China Telecom</a:t>
            </a:r>
          </a:p>
          <a:p>
            <a:r>
              <a:rPr lang="en-GB" altLang="zh-CN" smtClean="0">
                <a:ea typeface="宋体" charset="-122"/>
              </a:rPr>
              <a:t>FS_ eLESTR</a:t>
            </a:r>
            <a:r>
              <a:rPr lang="en-US" altLang="zh-CN" smtClean="0">
                <a:ea typeface="宋体" charset="-122"/>
              </a:rPr>
              <a:t>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 bwMode="auto">
          <a:xfrm>
            <a:off x="0" y="0"/>
            <a:ext cx="2860675" cy="83661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0" hangingPunct="0"/>
            <a:r>
              <a:rPr lang="en-GB" altLang="zh-CN" b="1" dirty="0" smtClean="0"/>
              <a:t>S1-171221</a:t>
            </a:r>
            <a:endParaRPr lang="en-GB" altLang="zh-CN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B74B01A-E1B1-48E8-8D61-795E9E6790CF}" type="slidenum">
              <a:rPr lang="en-GB" altLang="zh-CN" smtClean="0"/>
              <a:pPr/>
              <a:t>1</a:t>
            </a:fld>
            <a:endParaRPr lang="en-GB" altLang="zh-CN" smtClean="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542637" cy="572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altLang="zh-CN" sz="1200" b="1" dirty="0"/>
              <a:t>3GPP TSG-SA WG1 Meeting #</a:t>
            </a:r>
            <a:r>
              <a:rPr lang="en-GB" altLang="zh-CN" sz="1200" b="1" dirty="0" smtClean="0"/>
              <a:t>77</a:t>
            </a:r>
            <a:endParaRPr lang="en-GB" altLang="zh-CN" sz="1200" b="1" dirty="0"/>
          </a:p>
          <a:p>
            <a:pPr eaLnBrk="0" hangingPunct="0">
              <a:spcBef>
                <a:spcPct val="20000"/>
              </a:spcBef>
              <a:spcAft>
                <a:spcPts val="600"/>
              </a:spcAft>
            </a:pPr>
            <a:r>
              <a:rPr lang="en-GB" altLang="zh-CN" sz="1200" b="1" dirty="0" err="1" smtClean="0"/>
              <a:t>Jeju</a:t>
            </a:r>
            <a:r>
              <a:rPr lang="en-GB" altLang="zh-CN" sz="1200" b="1" dirty="0" smtClean="0"/>
              <a:t> Island, South Korea, 13-17 February 2017</a:t>
            </a:r>
            <a:endParaRPr lang="en-GB" altLang="zh-CN" sz="1200" b="1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US" altLang="zh-CN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smtClean="0">
                <a:ea typeface="宋体" charset="-122"/>
              </a:rPr>
              <a:t>FS_ eLESTR</a:t>
            </a:r>
            <a:r>
              <a:rPr lang="en-US" altLang="zh-CN" smtClean="0">
                <a:ea typeface="宋体" charset="-122"/>
              </a:rPr>
              <a:t> </a:t>
            </a:r>
            <a:r>
              <a:rPr lang="en-GB" altLang="zh-CN" smtClean="0">
                <a:ea typeface="宋体" charset="-122"/>
              </a:rPr>
              <a:t>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altLang="zh-CN" smtClean="0">
                <a:ea typeface="宋体" charset="-122"/>
              </a:rPr>
              <a:t>Is this a new WI? yes</a:t>
            </a:r>
          </a:p>
          <a:p>
            <a:endParaRPr lang="en-GB" altLang="zh-CN" smtClean="0">
              <a:ea typeface="宋体" charset="-122"/>
            </a:endParaRPr>
          </a:p>
          <a:p>
            <a:r>
              <a:rPr lang="en-GB" altLang="zh-CN" smtClean="0">
                <a:ea typeface="宋体" charset="-122"/>
              </a:rPr>
              <a:t>This WI has not been approved by SP</a:t>
            </a:r>
          </a:p>
          <a:p>
            <a:pPr marL="457200" lvl="1" indent="0"/>
            <a:r>
              <a:rPr lang="en-GB" altLang="zh-CN" smtClean="0">
                <a:ea typeface="宋体" charset="-122"/>
              </a:rPr>
              <a:t>The following slides assume approval at SP#74</a:t>
            </a:r>
          </a:p>
        </p:txBody>
      </p:sp>
      <p:sp>
        <p:nvSpPr>
          <p:cNvPr id="5124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5E48D8F-D730-4FE7-8037-C649489D8BF5}" type="slidenum">
              <a:rPr lang="en-GB" altLang="zh-CN" smtClean="0"/>
              <a:pPr/>
              <a:t>2</a:t>
            </a:fld>
            <a:endParaRPr lang="en-GB" altLang="zh-CN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smtClean="0">
                <a:ea typeface="宋体" charset="-122"/>
              </a:rPr>
              <a:t>FS_ eLESTR</a:t>
            </a:r>
            <a:r>
              <a:rPr lang="en-US" altLang="zh-CN" smtClean="0">
                <a:ea typeface="宋体" charset="-122"/>
              </a:rPr>
              <a:t> </a:t>
            </a:r>
            <a:r>
              <a:rPr lang="en-GB" altLang="zh-CN" smtClean="0">
                <a:ea typeface="宋体" charset="-122"/>
              </a:rPr>
              <a:t>Progress</a:t>
            </a:r>
          </a:p>
        </p:txBody>
      </p:sp>
      <p:sp>
        <p:nvSpPr>
          <p:cNvPr id="6147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altLang="zh-CN" dirty="0" smtClean="0">
                <a:ea typeface="宋体" charset="-122"/>
              </a:rPr>
              <a:t>Progress made at this meeting</a:t>
            </a:r>
          </a:p>
          <a:p>
            <a:pPr lvl="1"/>
            <a:r>
              <a:rPr lang="en-GB" altLang="zh-CN" dirty="0" smtClean="0">
                <a:ea typeface="宋体" charset="-122"/>
              </a:rPr>
              <a:t>This new Study Item was agreed</a:t>
            </a:r>
          </a:p>
          <a:p>
            <a:pPr lvl="1"/>
            <a:r>
              <a:rPr lang="en-GB" altLang="zh-CN" dirty="0" smtClean="0">
                <a:ea typeface="宋体" charset="-122"/>
              </a:rPr>
              <a:t>This study will provide gap analysis and identify these potential requirements for efficient delivery of streaming service </a:t>
            </a:r>
          </a:p>
          <a:p>
            <a:pPr lvl="1">
              <a:buFontTx/>
              <a:buNone/>
            </a:pPr>
            <a:endParaRPr lang="en-GB" altLang="zh-CN" dirty="0" smtClean="0">
              <a:ea typeface="宋体" charset="-122"/>
            </a:endParaRPr>
          </a:p>
          <a:p>
            <a:r>
              <a:rPr lang="en-GB" altLang="zh-CN" dirty="0" smtClean="0">
                <a:ea typeface="宋体" charset="-122"/>
              </a:rPr>
              <a:t>Study Item Completion</a:t>
            </a:r>
            <a:r>
              <a:rPr lang="en-GB" altLang="zh-CN" smtClean="0">
                <a:ea typeface="宋体" charset="-122"/>
              </a:rPr>
              <a:t>: 20%</a:t>
            </a:r>
            <a:endParaRPr lang="en-GB" altLang="zh-CN" dirty="0" smtClean="0">
              <a:ea typeface="宋体" charset="-122"/>
            </a:endParaRPr>
          </a:p>
          <a:p>
            <a:pPr>
              <a:buFontTx/>
              <a:buNone/>
            </a:pPr>
            <a:endParaRPr lang="en-GB" altLang="zh-CN" sz="2400" i="1" dirty="0" smtClean="0">
              <a:solidFill>
                <a:srgbClr val="FF0000"/>
              </a:solidFill>
              <a:latin typeface="Times New Roman" pitchFamily="18" charset="0"/>
              <a:ea typeface="宋体" charset="-122"/>
              <a:cs typeface="Times New Roman" pitchFamily="18" charset="0"/>
            </a:endParaRPr>
          </a:p>
          <a:p>
            <a:r>
              <a:rPr lang="en-GB" altLang="zh-CN" dirty="0" smtClean="0">
                <a:ea typeface="宋体" charset="-122"/>
              </a:rPr>
              <a:t>Controversial issues</a:t>
            </a:r>
          </a:p>
          <a:p>
            <a:pPr lvl="1"/>
            <a:r>
              <a:rPr lang="en-GB" altLang="zh-CN" dirty="0" smtClean="0">
                <a:ea typeface="宋体" charset="-122"/>
              </a:rPr>
              <a:t>No</a:t>
            </a:r>
          </a:p>
        </p:txBody>
      </p:sp>
      <p:sp>
        <p:nvSpPr>
          <p:cNvPr id="6148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6C0AAF5-55E1-4579-91E4-A782DDC292AC}" type="slidenum">
              <a:rPr lang="en-GB" altLang="zh-CN" smtClean="0"/>
              <a:pPr/>
              <a:t>3</a:t>
            </a:fld>
            <a:endParaRPr lang="en-GB" altLang="zh-CN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smtClean="0">
                <a:ea typeface="宋体" charset="-122"/>
              </a:rPr>
              <a:t>FS_ eLESTR</a:t>
            </a:r>
            <a:r>
              <a:rPr lang="en-US" altLang="zh-CN" smtClean="0">
                <a:ea typeface="宋体" charset="-122"/>
              </a:rPr>
              <a:t> </a:t>
            </a:r>
            <a:r>
              <a:rPr lang="en-GB" altLang="zh-CN" smtClean="0">
                <a:ea typeface="宋体" charset="-122"/>
              </a:rPr>
              <a:t>Meeting Time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altLang="zh-CN" dirty="0" smtClean="0">
                <a:ea typeface="宋体" charset="-122"/>
              </a:rPr>
              <a:t>Number of slots assigned at this meeting</a:t>
            </a:r>
          </a:p>
          <a:p>
            <a:pPr lvl="1"/>
            <a:r>
              <a:rPr lang="en-GB" altLang="zh-CN" dirty="0" smtClean="0">
                <a:ea typeface="宋体" charset="-122"/>
              </a:rPr>
              <a:t>sum of plenary and drafting slots: 2</a:t>
            </a:r>
          </a:p>
          <a:p>
            <a:r>
              <a:rPr lang="en-GB" altLang="zh-CN" dirty="0" smtClean="0">
                <a:ea typeface="宋体" charset="-122"/>
              </a:rPr>
              <a:t>Number of slots requested for next meeting</a:t>
            </a:r>
          </a:p>
          <a:p>
            <a:pPr lvl="1"/>
            <a:r>
              <a:rPr lang="en-GB" altLang="zh-CN" dirty="0" smtClean="0">
                <a:ea typeface="宋体" charset="-122"/>
              </a:rPr>
              <a:t>sum of plenary and drafting slots: 2</a:t>
            </a:r>
          </a:p>
          <a:p>
            <a:r>
              <a:rPr lang="en-GB" altLang="zh-CN" dirty="0" smtClean="0">
                <a:ea typeface="宋体" charset="-122"/>
              </a:rPr>
              <a:t>Number of Drafting session participants: 10</a:t>
            </a:r>
          </a:p>
        </p:txBody>
      </p:sp>
      <p:sp>
        <p:nvSpPr>
          <p:cNvPr id="7172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345E133-4E00-42B6-96F1-B0D27068BEA6}" type="slidenum">
              <a:rPr lang="en-GB" altLang="zh-CN" smtClean="0"/>
              <a:pPr/>
              <a:t>4</a:t>
            </a:fld>
            <a:endParaRPr lang="en-GB" altLang="zh-CN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250"/>
            <a:ext cx="6910387" cy="782638"/>
          </a:xfrm>
        </p:spPr>
        <p:txBody>
          <a:bodyPr/>
          <a:lstStyle/>
          <a:p>
            <a:r>
              <a:rPr lang="en-GB" altLang="zh-CN" smtClean="0">
                <a:ea typeface="宋体" charset="-122"/>
              </a:rPr>
              <a:t>FS_ eLESTR</a:t>
            </a:r>
            <a:r>
              <a:rPr lang="en-US" altLang="zh-CN" smtClean="0">
                <a:ea typeface="宋体" charset="-122"/>
              </a:rPr>
              <a:t> </a:t>
            </a:r>
            <a:r>
              <a:rPr lang="en-GB" altLang="zh-CN" smtClean="0">
                <a:ea typeface="宋体" charset="-122"/>
              </a:rPr>
              <a:t>Completion Date</a:t>
            </a:r>
          </a:p>
        </p:txBody>
      </p:sp>
      <p:sp>
        <p:nvSpPr>
          <p:cNvPr id="8195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325" cy="5113337"/>
          </a:xfrm>
        </p:spPr>
        <p:txBody>
          <a:bodyPr/>
          <a:lstStyle/>
          <a:p>
            <a:r>
              <a:rPr lang="en-GB" altLang="zh-CN" sz="2400" smtClean="0">
                <a:ea typeface="宋体" charset="-122"/>
              </a:rPr>
              <a:t>Current expected dates to send TR to SA plenary:</a:t>
            </a:r>
          </a:p>
          <a:p>
            <a:pPr lvl="1"/>
            <a:r>
              <a:rPr lang="en-GB" altLang="zh-CN" sz="2000" smtClean="0">
                <a:ea typeface="宋体" charset="-122"/>
              </a:rPr>
              <a:t>For information: SA#76 (06/2017)</a:t>
            </a:r>
          </a:p>
          <a:p>
            <a:pPr lvl="1"/>
            <a:r>
              <a:rPr lang="en-GB" altLang="zh-CN" sz="2000" smtClean="0">
                <a:ea typeface="宋体" charset="-122"/>
              </a:rPr>
              <a:t>For approval: SA#77 (09/2017)</a:t>
            </a:r>
          </a:p>
          <a:p>
            <a:endParaRPr lang="en-GB" altLang="zh-CN" sz="2400" smtClean="0">
              <a:ea typeface="宋体" charset="-122"/>
            </a:endParaRPr>
          </a:p>
          <a:p>
            <a:r>
              <a:rPr lang="en-GB" altLang="zh-CN" sz="2400" smtClean="0">
                <a:ea typeface="宋体" charset="-122"/>
              </a:rPr>
              <a:t>Have these dates been changed at this meeting? n</a:t>
            </a:r>
          </a:p>
          <a:p>
            <a:pPr lvl="1">
              <a:buFontTx/>
              <a:buNone/>
            </a:pPr>
            <a:endParaRPr lang="en-GB" altLang="zh-CN" sz="2200" smtClean="0">
              <a:ea typeface="宋体" charset="-122"/>
            </a:endParaRPr>
          </a:p>
        </p:txBody>
      </p:sp>
      <p:sp>
        <p:nvSpPr>
          <p:cNvPr id="8196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27073AF-89BB-405C-A53E-073A2D38A24B}" type="slidenum">
              <a:rPr lang="en-GB" altLang="zh-CN" smtClean="0"/>
              <a:pPr/>
              <a:t>5</a:t>
            </a:fld>
            <a:endParaRPr lang="en-GB" altLang="zh-CN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smtClean="0">
                <a:ea typeface="宋体" charset="-122"/>
              </a:rPr>
              <a:t>FS_ eLESTR</a:t>
            </a:r>
            <a:r>
              <a:rPr lang="en-US" altLang="zh-CN" smtClean="0">
                <a:ea typeface="宋体" charset="-122"/>
              </a:rPr>
              <a:t> </a:t>
            </a:r>
            <a:r>
              <a:rPr lang="en-GB" altLang="zh-CN" smtClean="0">
                <a:ea typeface="宋体" charset="-122"/>
              </a:rPr>
              <a:t>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next SA1 meeting:</a:t>
            </a:r>
            <a:endParaRPr lang="en-GB" dirty="0"/>
          </a:p>
          <a:p>
            <a:pPr lvl="1">
              <a:defRPr/>
            </a:pPr>
            <a:r>
              <a:rPr lang="en-GB" altLang="zh-CN" dirty="0" smtClean="0"/>
              <a:t>Skeleton</a:t>
            </a:r>
          </a:p>
          <a:p>
            <a:pPr lvl="1">
              <a:defRPr/>
            </a:pPr>
            <a:r>
              <a:rPr lang="en-GB" dirty="0" smtClean="0"/>
              <a:t>Scope</a:t>
            </a:r>
          </a:p>
          <a:p>
            <a:pPr lvl="1">
              <a:defRPr/>
            </a:pPr>
            <a:r>
              <a:rPr lang="en-GB" dirty="0" smtClean="0"/>
              <a:t>Use case</a:t>
            </a:r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lvl="1">
              <a:defRPr/>
            </a:pPr>
            <a:r>
              <a:rPr lang="en-GB" dirty="0" smtClean="0"/>
              <a:t>SA1#77+2 (date)</a:t>
            </a:r>
            <a:endParaRPr lang="en-GB" dirty="0"/>
          </a:p>
          <a:p>
            <a:pPr lvl="2">
              <a:defRPr/>
            </a:pPr>
            <a:r>
              <a:rPr lang="en-GB" dirty="0" smtClean="0"/>
              <a:t>Identify Use case and requirements 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SA1#78+3 (date)</a:t>
            </a:r>
            <a:endParaRPr lang="en-GB" dirty="0"/>
          </a:p>
          <a:p>
            <a:pPr lvl="2">
              <a:defRPr/>
            </a:pPr>
            <a:r>
              <a:rPr lang="en-GB" altLang="zh-CN" dirty="0" smtClean="0"/>
              <a:t>Gap analysis </a:t>
            </a:r>
          </a:p>
          <a:p>
            <a:pPr lvl="2">
              <a:defRPr/>
            </a:pPr>
            <a:r>
              <a:rPr lang="en-GB" altLang="zh-CN" dirty="0" smtClean="0"/>
              <a:t>Conclusion and/or recommendations </a:t>
            </a:r>
            <a:endParaRPr lang="en-GB" dirty="0" smtClean="0"/>
          </a:p>
        </p:txBody>
      </p:sp>
      <p:sp>
        <p:nvSpPr>
          <p:cNvPr id="9220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E30471D-DC03-48AC-B29A-7DC004AD8E62}" type="slidenum">
              <a:rPr lang="en-GB" altLang="zh-CN" smtClean="0"/>
              <a:pPr/>
              <a:t>6</a:t>
            </a:fld>
            <a:endParaRPr lang="en-GB" altLang="zh-CN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smtClean="0">
                <a:ea typeface="宋体" charset="-122"/>
              </a:rPr>
              <a:t>FS_ eLESTR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now: 0%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Next meeting: 15%</a:t>
            </a:r>
          </a:p>
          <a:p>
            <a:pPr lvl="1">
              <a:defRPr/>
            </a:pPr>
            <a:r>
              <a:rPr lang="en-GB" dirty="0" smtClean="0"/>
              <a:t>In two meetings: 50%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In three meetings: 75%</a:t>
            </a:r>
          </a:p>
          <a:p>
            <a:pPr lvl="1">
              <a:defRPr/>
            </a:pPr>
            <a:r>
              <a:rPr lang="en-GB" dirty="0" smtClean="0"/>
              <a:t>In Four meetings:100%</a:t>
            </a:r>
          </a:p>
        </p:txBody>
      </p:sp>
      <p:sp>
        <p:nvSpPr>
          <p:cNvPr id="10244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1803D52-FB43-4907-8369-BD8DD80DFDB1}" type="slidenum">
              <a:rPr lang="en-GB" altLang="zh-CN" smtClean="0"/>
              <a:pPr/>
              <a:t>7</a:t>
            </a:fld>
            <a:endParaRPr lang="en-GB" altLang="zh-CN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119</TotalTime>
  <Words>312</Words>
  <Application>Microsoft Office PowerPoint</Application>
  <PresentationFormat>全屏显示(4:3)</PresentationFormat>
  <Paragraphs>68</Paragraphs>
  <Slides>7</Slides>
  <Notes>7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Blank Presentation</vt:lpstr>
      <vt:lpstr>FS_ eLESTR  Status Update Feasibility Study on Enhancement of LTE for Efficient delivery of Streaming Service </vt:lpstr>
      <vt:lpstr>FS_ eLESTR Status</vt:lpstr>
      <vt:lpstr>FS_ eLESTR Progress</vt:lpstr>
      <vt:lpstr>FS_ eLESTR Meeting Time</vt:lpstr>
      <vt:lpstr>FS_ eLESTR Completion Date</vt:lpstr>
      <vt:lpstr>FS_ eLESTR Planning/Progress</vt:lpstr>
      <vt:lpstr>FS_ eLESTR Progress Estimate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xiaxu</cp:lastModifiedBy>
  <cp:revision>320</cp:revision>
  <cp:lastPrinted>2000-01-14T10:02:55Z</cp:lastPrinted>
  <dcterms:created xsi:type="dcterms:W3CDTF">1999-11-22T09:19:47Z</dcterms:created>
  <dcterms:modified xsi:type="dcterms:W3CDTF">2017-02-17T06:15:46Z</dcterms:modified>
  <cp:category>Presentation</cp:category>
</cp:coreProperties>
</file>