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2" d="100"/>
          <a:sy n="82" d="100"/>
        </p:scale>
        <p:origin x="115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>
                <a:solidFill>
                  <a:srgbClr val="000000"/>
                </a:solidFill>
              </a:rPr>
              <a:t>FS_MARCOM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Maritime Communication Services </a:t>
            </a:r>
            <a:br>
              <a:rPr lang="en-US" altLang="ko-KR" sz="3200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over 3GPP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 err="1"/>
              <a:t>ePWS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S1-171219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-7557" y="6285023"/>
            <a:ext cx="354263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#77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err="1"/>
              <a:t>Jeju</a:t>
            </a:r>
            <a:r>
              <a:rPr lang="en-US" sz="1200" b="1" dirty="0"/>
              <a:t> Island, South Korea, 13-17 February 2017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dirty="0"/>
              <a:t>Progress made at this meeting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Revised SID agreed</a:t>
            </a:r>
          </a:p>
          <a:p>
            <a:pPr lvl="2">
              <a:spcBef>
                <a:spcPts val="1200"/>
              </a:spcBef>
              <a:defRPr/>
            </a:pPr>
            <a:r>
              <a:rPr lang="en-GB" dirty="0"/>
              <a:t>Justification updated, two objectives introduced, the completion date extended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TR content update agreed</a:t>
            </a:r>
          </a:p>
          <a:p>
            <a:pPr lvl="1">
              <a:spcBef>
                <a:spcPts val="1200"/>
              </a:spcBef>
              <a:defRPr/>
            </a:pPr>
            <a:r>
              <a:rPr lang="en-US" dirty="0"/>
              <a:t>Two</a:t>
            </a:r>
            <a:r>
              <a:rPr lang="ko-KR" altLang="en-US" dirty="0"/>
              <a:t> </a:t>
            </a:r>
            <a:r>
              <a:rPr lang="en-US" altLang="ko-KR" dirty="0"/>
              <a:t>contributions agreed on use cases and potential requirements</a:t>
            </a:r>
            <a:endParaRPr lang="en-GB" dirty="0"/>
          </a:p>
          <a:p>
            <a:pPr>
              <a:spcBef>
                <a:spcPts val="1200"/>
              </a:spcBef>
              <a:defRPr/>
            </a:pPr>
            <a:r>
              <a:rPr lang="en-GB" dirty="0"/>
              <a:t>Work/Study Item Completion: 15%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Draft TR 22.819 Completion: 15%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Controversial issues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4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SA#79 (03/2018)</a:t>
            </a:r>
          </a:p>
          <a:p>
            <a:pPr lvl="1">
              <a:defRPr/>
            </a:pPr>
            <a:r>
              <a:rPr lang="en-GB" sz="2000" dirty="0"/>
              <a:t>For approval: SA#80 (06/2018)</a:t>
            </a:r>
          </a:p>
          <a:p>
            <a:pPr>
              <a:defRPr/>
            </a:pPr>
            <a:r>
              <a:rPr lang="en-GB" sz="2400" dirty="0"/>
              <a:t>Have these dates been changed at this meeting? &lt;yes&gt;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Introduction of new use cases and potential requirements</a:t>
            </a:r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SA1#79 (August 2017)</a:t>
            </a:r>
          </a:p>
          <a:p>
            <a:pPr lvl="2">
              <a:defRPr/>
            </a:pPr>
            <a:r>
              <a:rPr lang="en-US" dirty="0"/>
              <a:t>Introduction of new use cases and potential requirements</a:t>
            </a:r>
          </a:p>
          <a:p>
            <a:pPr lvl="2">
              <a:defRPr/>
            </a:pPr>
            <a:r>
              <a:rPr lang="en-US" dirty="0"/>
              <a:t>Provision of gap analysis on some requirements included in TR</a:t>
            </a:r>
          </a:p>
          <a:p>
            <a:pPr lvl="2">
              <a:defRPr/>
            </a:pPr>
            <a:r>
              <a:rPr lang="en-US" dirty="0"/>
              <a:t>Consolidation of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15%</a:t>
            </a:r>
          </a:p>
          <a:p>
            <a:pPr lvl="1">
              <a:defRPr/>
            </a:pPr>
            <a:r>
              <a:rPr lang="en-GB" dirty="0"/>
              <a:t>Next meeting: 30%</a:t>
            </a:r>
          </a:p>
          <a:p>
            <a:pPr lvl="1">
              <a:defRPr/>
            </a:pPr>
            <a:r>
              <a:rPr lang="en-GB" dirty="0"/>
              <a:t>In two meetings: 50%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475124"/>
              </p:ext>
            </p:extLst>
          </p:nvPr>
        </p:nvGraphicFramePr>
        <p:xfrm>
          <a:off x="685800" y="1988840"/>
          <a:ext cx="7772400" cy="125677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26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S1-171452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 Inc.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Revised WID for Study on Maritime Communication Services over 3GPP system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S1-171453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 Inc.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FS_MARCOM TR content update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S1-171454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video streaming service in the cabin or on the deck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S1-171455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communication for search and rescue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210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2749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173</TotalTime>
  <Words>350</Words>
  <Application>Microsoft Office PowerPoint</Application>
  <PresentationFormat>화면 슬라이드 쇼(4:3)</PresentationFormat>
  <Paragraphs>74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FS_MARCOM Status Update Maritime Communication Services  over 3GPP system</vt:lpstr>
      <vt:lpstr>FS_MARCOM Status</vt:lpstr>
      <vt:lpstr>FS_MARCOM Progress</vt:lpstr>
      <vt:lpstr>FS_MARCOM Meeting Time</vt:lpstr>
      <vt:lpstr>FS_MARCOM Completion Date</vt:lpstr>
      <vt:lpstr>FS_MARCOM Planning/Progress</vt:lpstr>
      <vt:lpstr>FS_MARCOM Progress Estimate</vt:lpstr>
      <vt:lpstr>FS_MARCOM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KOO4</cp:lastModifiedBy>
  <cp:revision>353</cp:revision>
  <cp:lastPrinted>2000-01-14T10:02:55Z</cp:lastPrinted>
  <dcterms:created xsi:type="dcterms:W3CDTF">1999-11-22T09:19:47Z</dcterms:created>
  <dcterms:modified xsi:type="dcterms:W3CDTF">2017-02-17T04:52:40Z</dcterms:modified>
  <cp:category>Presentation</cp:category>
</cp:coreProperties>
</file>