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1" d="100"/>
          <a:sy n="91" d="100"/>
        </p:scale>
        <p:origin x="744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049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FS_eV2X Status Update</a:t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Study </a:t>
            </a:r>
            <a:r>
              <a:rPr lang="en-US" sz="3600" dirty="0">
                <a:solidFill>
                  <a:srgbClr val="FF0000"/>
                </a:solidFill>
              </a:rPr>
              <a:t>on Enhancement of 3GPP support for V2X services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SungDuck</a:t>
            </a:r>
            <a:r>
              <a:rPr lang="en-US" dirty="0" smtClean="0"/>
              <a:t> Chun</a:t>
            </a:r>
            <a:endParaRPr lang="en-US" dirty="0"/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FS_eV2X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S1-171216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7861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#77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Jeju</a:t>
            </a:r>
            <a:r>
              <a:rPr lang="en-GB" sz="1200" b="1" dirty="0" smtClean="0"/>
              <a:t> Island</a:t>
            </a:r>
            <a:r>
              <a:rPr lang="en-US" sz="1200" b="1" dirty="0" smtClean="0"/>
              <a:t>,</a:t>
            </a:r>
            <a:r>
              <a:rPr lang="en-GB" sz="1200" b="1" dirty="0" smtClean="0"/>
              <a:t> Korea, 13-17 Feb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FS_eV2X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</a:t>
            </a:r>
            <a:r>
              <a:rPr lang="en-GB" smtClean="0"/>
              <a:t>&gt; No</a:t>
            </a:r>
            <a:endParaRPr lang="en-GB" dirty="0" smtClean="0"/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</a:t>
            </a:r>
            <a:r>
              <a:rPr lang="en-GB" smtClean="0"/>
              <a:t>at SP#72</a:t>
            </a:r>
            <a:endParaRPr lang="en-GB" dirty="0" smtClean="0"/>
          </a:p>
          <a:p>
            <a:pPr marL="457200" lvl="1" indent="0"/>
            <a:r>
              <a:rPr lang="en-GB" smtClean="0"/>
              <a:t> SP-160504 </a:t>
            </a:r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err="1" smtClean="0"/>
              <a:t>SP#xx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previous/this meeting</a:t>
            </a:r>
          </a:p>
          <a:p>
            <a:pPr lvl="1">
              <a:defRPr/>
            </a:pPr>
            <a:r>
              <a:rPr lang="en-GB" dirty="0" smtClean="0"/>
              <a:t>Discussion on:</a:t>
            </a:r>
          </a:p>
          <a:p>
            <a:pPr lvl="2">
              <a:defRPr/>
            </a:pPr>
            <a:r>
              <a:rPr lang="en-GB" dirty="0" smtClean="0"/>
              <a:t>Update of consolidated potential requirements and terminology</a:t>
            </a:r>
          </a:p>
          <a:p>
            <a:pPr lvl="2">
              <a:defRPr/>
            </a:pPr>
            <a:r>
              <a:rPr lang="en-GB" dirty="0" smtClean="0"/>
              <a:t>Editorial Clean-up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Addition to consolidated potential requirements out of 3 </a:t>
            </a:r>
            <a:r>
              <a:rPr lang="en-GB" dirty="0"/>
              <a:t>use cases </a:t>
            </a:r>
            <a:r>
              <a:rPr lang="en-GB" dirty="0" smtClean="0"/>
              <a:t>that were treated </a:t>
            </a:r>
            <a:r>
              <a:rPr lang="en-GB" smtClean="0"/>
              <a:t>in </a:t>
            </a:r>
            <a:r>
              <a:rPr lang="en-GB" smtClean="0"/>
              <a:t>SA1#76</a:t>
            </a:r>
            <a:r>
              <a:rPr lang="en-GB" smtClean="0"/>
              <a:t> </a:t>
            </a:r>
            <a:r>
              <a:rPr lang="en-GB" dirty="0" smtClean="0"/>
              <a:t>meeting:</a:t>
            </a:r>
            <a:r>
              <a:rPr lang="en-US" dirty="0" smtClean="0"/>
              <a:t> 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&lt;TR&gt; 22.886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previous/this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previous/next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err="1" smtClean="0"/>
              <a:t>approx</a:t>
            </a:r>
            <a:r>
              <a:rPr lang="en-GB" dirty="0" smtClean="0"/>
              <a:t> 25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&lt;12/2016</a:t>
            </a:r>
            <a:r>
              <a:rPr lang="en-GB" sz="2400" dirty="0"/>
              <a:t>&gt; </a:t>
            </a:r>
            <a:r>
              <a:rPr lang="en-GB" sz="2400" dirty="0" smtClean="0"/>
              <a:t>SA#74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 smtClean="0"/>
              <a:t>Already sent for </a:t>
            </a:r>
            <a:r>
              <a:rPr lang="en-GB" sz="2200" dirty="0"/>
              <a:t>approval: </a:t>
            </a:r>
            <a:r>
              <a:rPr lang="en-GB" sz="2200" dirty="0" smtClean="0"/>
              <a:t>SA1#76 (11/2016)</a:t>
            </a:r>
            <a:r>
              <a:rPr lang="en-GB" sz="2000" dirty="0"/>
              <a:t>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SA1#78 (May. 2017)</a:t>
            </a:r>
            <a:endParaRPr lang="en-GB" dirty="0"/>
          </a:p>
          <a:p>
            <a:pPr lvl="2">
              <a:defRPr/>
            </a:pPr>
            <a:r>
              <a:rPr lang="en-US" dirty="0" smtClean="0"/>
              <a:t>N/A</a:t>
            </a:r>
          </a:p>
          <a:p>
            <a:pPr lvl="1">
              <a:defRPr/>
            </a:pPr>
            <a:r>
              <a:rPr lang="en-GB" sz="2000" dirty="0" smtClean="0"/>
              <a:t>SA1#nn+3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&lt;N/A&gt;</a:t>
            </a:r>
          </a:p>
          <a:p>
            <a:pPr lvl="1">
              <a:defRPr/>
            </a:pPr>
            <a:r>
              <a:rPr lang="en-GB" dirty="0" smtClean="0"/>
              <a:t>In two meetings: &lt;N/A&gt;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previous/this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011991"/>
              </p:ext>
            </p:extLst>
          </p:nvPr>
        </p:nvGraphicFramePr>
        <p:xfrm>
          <a:off x="899592" y="2060845"/>
          <a:ext cx="6678187" cy="3960440"/>
        </p:xfrm>
        <a:graphic>
          <a:graphicData uri="http://schemas.openxmlformats.org/drawingml/2006/table">
            <a:tbl>
              <a:tblPr/>
              <a:tblGrid>
                <a:gridCol w="433000"/>
                <a:gridCol w="1015884"/>
                <a:gridCol w="899307"/>
                <a:gridCol w="4329996"/>
              </a:tblGrid>
              <a:tr h="3565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Connection density for eV2X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565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S1-170254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Fraunhofer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HHI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Enhancement of use case 5.5 and 5.16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565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S1-170257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Hisilicon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Alignment and correction of payload value in the Cooperative collision avoidance (CoCA) use case.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565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S1-170259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Fraunhofer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HHI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Inclusion of assumed inter-vehicle gaps in CPR tables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565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S1-170366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Hisilicon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Clarify use case associated to platooning size in section 7 2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565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S1-170316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Fraunhofer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HHI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Clarification regarding radio latency vs. end-to-end latency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565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S1-170318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Fraunhofer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HHI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Clarification regarding Level of Automation and addition of references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529985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S1-170319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Electronics, Huawei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Missing consolidated potential requirements for eV2X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21631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S1-170256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Ericsson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565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S1-170320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Clarification on PR and CPR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565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S1-170252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Fraunhofer HHI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 22.886v15.0.0: Correction of typos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02401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263</TotalTime>
  <Words>642</Words>
  <Application>Microsoft Office PowerPoint</Application>
  <PresentationFormat>화면 슬라이드 쇼(4:3)</PresentationFormat>
  <Paragraphs>132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MS Mincho</vt:lpstr>
      <vt:lpstr>맑은 고딕</vt:lpstr>
      <vt:lpstr>Arial</vt:lpstr>
      <vt:lpstr>Bookman Old Style</vt:lpstr>
      <vt:lpstr>Times New Roman</vt:lpstr>
      <vt:lpstr>Blank Presentation</vt:lpstr>
      <vt:lpstr>FS_eV2X Status Update Study on Enhancement of 3GPP support for V2X services</vt:lpstr>
      <vt:lpstr>FS_eV2X Status</vt:lpstr>
      <vt:lpstr>FS_eV2X Progress</vt:lpstr>
      <vt:lpstr>FS_eV2X Meeting Time</vt:lpstr>
      <vt:lpstr>FS_eV2X Completion Date</vt:lpstr>
      <vt:lpstr>FS_eV2X Planning/Progress</vt:lpstr>
      <vt:lpstr>Work plan between meetings</vt:lpstr>
      <vt:lpstr>FS_eV2X Progress Estimate</vt:lpstr>
      <vt:lpstr>FS_eV2X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SungDuck Chun (LGE)</cp:lastModifiedBy>
  <cp:revision>408</cp:revision>
  <cp:lastPrinted>2000-01-14T10:02:55Z</cp:lastPrinted>
  <dcterms:created xsi:type="dcterms:W3CDTF">1999-11-22T09:19:47Z</dcterms:created>
  <dcterms:modified xsi:type="dcterms:W3CDTF">2017-02-17T01:01:55Z</dcterms:modified>
  <cp:category>Presentation</cp:category>
</cp:coreProperties>
</file>