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6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1" d="100"/>
          <a:sy n="81" d="100"/>
        </p:scale>
        <p:origin x="1459" y="8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1659846"/>
            <a:ext cx="7772400" cy="1470025"/>
          </a:xfrm>
        </p:spPr>
        <p:txBody>
          <a:bodyPr/>
          <a:lstStyle/>
          <a:p>
            <a:r>
              <a:rPr lang="en-US" dirty="0" smtClean="0"/>
              <a:t>ProSe_WLAN_DD </a:t>
            </a:r>
            <a:br>
              <a:rPr lang="en-US" dirty="0" smtClean="0"/>
            </a:b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sz="2400" dirty="0">
                <a:solidFill>
                  <a:srgbClr val="FF0000"/>
                </a:solidFill>
              </a:rPr>
              <a:t>Inclusion of WLAN direct discovery technologies as an alternative for </a:t>
            </a:r>
            <a:r>
              <a:rPr lang="en-US" sz="2400" dirty="0" err="1">
                <a:solidFill>
                  <a:srgbClr val="FF0000"/>
                </a:solidFill>
              </a:rPr>
              <a:t>ProSe</a:t>
            </a:r>
            <a:r>
              <a:rPr lang="en-US" sz="2400" dirty="0">
                <a:solidFill>
                  <a:srgbClr val="FF0000"/>
                </a:solidFill>
              </a:rPr>
              <a:t> direct discovery	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Ana Lucia Pinheiro</a:t>
            </a:r>
            <a:endParaRPr lang="en-US" dirty="0"/>
          </a:p>
          <a:p>
            <a:r>
              <a:rPr lang="en-US" dirty="0" smtClean="0"/>
              <a:t>Intel Corporation</a:t>
            </a:r>
            <a:endParaRPr lang="en-US" dirty="0"/>
          </a:p>
          <a:p>
            <a:r>
              <a:rPr lang="en-US" dirty="0" smtClean="0"/>
              <a:t>ProSe_WLAN_DD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S1-163428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1979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Tenerife, Santa Cruz, 7-11 November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ProSe_WLAN_DD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SP#78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S1-163428</a:t>
            </a:r>
          </a:p>
          <a:p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ProSe_WLAN_DD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This new Work Item was agreed</a:t>
            </a:r>
          </a:p>
          <a:p>
            <a:pPr lvl="1">
              <a:defRPr/>
            </a:pPr>
            <a:r>
              <a:rPr lang="en-GB" dirty="0" smtClean="0"/>
              <a:t>It was agreed to include WLAN direct discovery as an alternative for direct discovery in </a:t>
            </a:r>
            <a:r>
              <a:rPr lang="en-GB" dirty="0" err="1" smtClean="0"/>
              <a:t>ProSe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2 CRs were agreed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&lt;TS/TR&gt; Completion: No new TR/TS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S1-163428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341889" cy="782637"/>
          </a:xfrm>
        </p:spPr>
        <p:txBody>
          <a:bodyPr/>
          <a:lstStyle/>
          <a:p>
            <a:r>
              <a:rPr lang="en-US" dirty="0"/>
              <a:t>ProSe_WLAN_DD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N/A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S1-163428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9070081" cy="782637"/>
          </a:xfrm>
        </p:spPr>
        <p:txBody>
          <a:bodyPr/>
          <a:lstStyle/>
          <a:p>
            <a:r>
              <a:rPr lang="en-US" dirty="0"/>
              <a:t>ProSe_WLAN_DD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&lt;Dec 2016</a:t>
            </a:r>
            <a:r>
              <a:rPr lang="en-GB" sz="2400" dirty="0"/>
              <a:t>&gt; </a:t>
            </a:r>
            <a:r>
              <a:rPr lang="en-GB" sz="2400" dirty="0" smtClean="0"/>
              <a:t>SP#78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0" indent="0">
              <a:buNone/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S1-163428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350250" cy="782637"/>
          </a:xfrm>
        </p:spPr>
        <p:txBody>
          <a:bodyPr/>
          <a:lstStyle/>
          <a:p>
            <a:r>
              <a:rPr lang="en-US" dirty="0" smtClean="0"/>
              <a:t>ProSe_WLAN_DD 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N/A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S1-163428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926065" cy="782637"/>
          </a:xfrm>
        </p:spPr>
        <p:txBody>
          <a:bodyPr/>
          <a:lstStyle/>
          <a:p>
            <a:r>
              <a:rPr lang="en-US" dirty="0"/>
              <a:t>ProSe_WLAN_DD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646696"/>
              </p:ext>
            </p:extLst>
          </p:nvPr>
        </p:nvGraphicFramePr>
        <p:xfrm>
          <a:off x="684213" y="2924175"/>
          <a:ext cx="7772400" cy="22082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S1-163221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WID: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Inclusion of WLAN direct discovery technologies as an alternative for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ProSe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direct discovery	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S1-163241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CR22.278v14.1.0: Inclusion of WLAN direct discovery technologies as an alternative for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ProSe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direct discovery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CR22.115v14.1.0: Inclusion of distinction between WLAN direct discovery and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ProSe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direct discovery for charging purposes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S1-163428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198</TotalTime>
  <Words>295</Words>
  <Application>Microsoft Office PowerPoint</Application>
  <PresentationFormat>On-screen Show (4:3)</PresentationFormat>
  <Paragraphs>69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Bookman Old Style</vt:lpstr>
      <vt:lpstr>Calibri</vt:lpstr>
      <vt:lpstr>Times New Roman</vt:lpstr>
      <vt:lpstr>Blank Presentation</vt:lpstr>
      <vt:lpstr>ProSe_WLAN_DD  Status Update Inclusion of WLAN direct discovery technologies as an alternative for ProSe direct discovery </vt:lpstr>
      <vt:lpstr>ProSe_WLAN_DD Status</vt:lpstr>
      <vt:lpstr>ProSe_WLAN_DD Progress</vt:lpstr>
      <vt:lpstr>ProSe_WLAN_DD Meeting Time</vt:lpstr>
      <vt:lpstr>ProSe_WLAN_DD Completion Date</vt:lpstr>
      <vt:lpstr>ProSe_WLAN_DD  Planning/Progress</vt:lpstr>
      <vt:lpstr>ProSe_WLAN_DD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Intel</cp:lastModifiedBy>
  <cp:revision>322</cp:revision>
  <cp:lastPrinted>2000-01-14T10:02:55Z</cp:lastPrinted>
  <dcterms:created xsi:type="dcterms:W3CDTF">1999-11-22T09:19:47Z</dcterms:created>
  <dcterms:modified xsi:type="dcterms:W3CDTF">2016-11-11T15:20:37Z</dcterms:modified>
  <cp:category>Presentation</cp:category>
</cp:coreProperties>
</file>