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1" autoAdjust="0"/>
    <p:restoredTop sz="94660"/>
  </p:normalViewPr>
  <p:slideViewPr>
    <p:cSldViewPr snapToGrid="0">
      <p:cViewPr>
        <p:scale>
          <a:sx n="79" d="100"/>
          <a:sy n="79" d="100"/>
        </p:scale>
        <p:origin x="-6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26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66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23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67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1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0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7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29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16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5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Short notes from </a:t>
            </a:r>
            <a:r>
              <a:rPr lang="en-US" dirty="0"/>
              <a:t>Joint SA1/SA3 Discussion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" y="495981"/>
            <a:ext cx="11567886" cy="1655762"/>
          </a:xfrm>
        </p:spPr>
        <p:txBody>
          <a:bodyPr>
            <a:normAutofit/>
          </a:bodyPr>
          <a:lstStyle/>
          <a:p>
            <a:pPr algn="l"/>
            <a:r>
              <a:rPr lang="en-GB" b="1" dirty="0"/>
              <a:t>3GPP TSG-SA WG1 Meeting #76</a:t>
            </a:r>
            <a:r>
              <a:rPr lang="en-GB" b="1" i="1" dirty="0"/>
              <a:t>	                                    			   </a:t>
            </a:r>
            <a:r>
              <a:rPr lang="en-GB">
                <a:sym typeface="Wingdings" panose="05000000000000000000" pitchFamily="2" charset="2"/>
              </a:rPr>
              <a:t></a:t>
            </a:r>
            <a:r>
              <a:rPr lang="en-GB" b="1" i="1" smtClean="0"/>
              <a:t>S1-163237</a:t>
            </a:r>
            <a:endParaRPr lang="en-GB" b="1" i="1" dirty="0"/>
          </a:p>
          <a:p>
            <a:pPr algn="l"/>
            <a:r>
              <a:rPr lang="en-GB" b="1" dirty="0"/>
              <a:t>Tenerife, Spain, 7-11 November  2016				  </a:t>
            </a:r>
            <a:r>
              <a:rPr lang="en-GB" b="1" i="1" dirty="0"/>
              <a:t>(revision of S1-163226)</a:t>
            </a:r>
          </a:p>
          <a:p>
            <a:pPr algn="r"/>
            <a:r>
              <a:rPr lang="en-GB" b="1" i="1" dirty="0"/>
              <a:t>(revision of S1-163208)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4082" y="57683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Agenda item: Joint Meeting with SA3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Source: Nokia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Contact: Betsy 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Covell betsy.covell@nokia.com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authentication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/>
              <a:t>Topic from SA1: Alternative authentication to support industrial factory </a:t>
            </a:r>
            <a:r>
              <a:rPr lang="en-US" i="1" dirty="0" smtClean="0"/>
              <a:t>deployment</a:t>
            </a:r>
          </a:p>
          <a:p>
            <a:r>
              <a:rPr lang="en-US" i="1" dirty="0" smtClean="0"/>
              <a:t>Alternative compared to what is used now in 3GPP</a:t>
            </a:r>
          </a:p>
          <a:p>
            <a:r>
              <a:rPr lang="en-US" i="1" dirty="0" smtClean="0"/>
              <a:t>Purpose is to cater for different verticals</a:t>
            </a:r>
          </a:p>
          <a:p>
            <a:r>
              <a:rPr lang="en-US" i="1" dirty="0" smtClean="0"/>
              <a:t>Question: What is the UE with alternative authentication allowed to do:</a:t>
            </a:r>
          </a:p>
          <a:p>
            <a:pPr lvl="1"/>
            <a:r>
              <a:rPr lang="en-US" i="1" dirty="0" smtClean="0"/>
              <a:t>Separate network</a:t>
            </a:r>
          </a:p>
          <a:p>
            <a:pPr lvl="1"/>
            <a:r>
              <a:rPr lang="en-US" i="1" dirty="0" smtClean="0"/>
              <a:t>Normal network</a:t>
            </a:r>
          </a:p>
          <a:p>
            <a:pPr lvl="1"/>
            <a:r>
              <a:rPr lang="en-US" i="1" dirty="0" smtClean="0"/>
              <a:t>Mixed scenario (slicing)</a:t>
            </a:r>
            <a:endParaRPr lang="en-US" i="1" dirty="0" smtClean="0"/>
          </a:p>
          <a:p>
            <a:r>
              <a:rPr lang="en-US" i="1" dirty="0" smtClean="0"/>
              <a:t>Question: Is service level authentication not a solution</a:t>
            </a:r>
            <a:endParaRPr lang="en-US" i="1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55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Authentication of equipment identifiers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Authentication of equipment identifiers applicable to 3</a:t>
            </a:r>
            <a:r>
              <a:rPr lang="en-US" i="1" baseline="30000" dirty="0"/>
              <a:t>rd</a:t>
            </a:r>
            <a:r>
              <a:rPr lang="en-US" i="1" dirty="0"/>
              <a:t> party authentication and remote </a:t>
            </a:r>
            <a:r>
              <a:rPr lang="en-US" i="1" dirty="0" smtClean="0"/>
              <a:t>provisioning</a:t>
            </a:r>
          </a:p>
          <a:p>
            <a:pPr lvl="1"/>
            <a:r>
              <a:rPr lang="en-US" i="1" dirty="0" smtClean="0"/>
              <a:t>Authentication of equipment is studied in SA3</a:t>
            </a:r>
          </a:p>
          <a:p>
            <a:pPr lvl="1"/>
            <a:r>
              <a:rPr lang="en-US" i="1" dirty="0" smtClean="0"/>
              <a:t>Authentication is relevant for </a:t>
            </a:r>
            <a:r>
              <a:rPr lang="en-US" i="1" dirty="0" err="1" smtClean="0"/>
              <a:t>IoT</a:t>
            </a:r>
            <a:r>
              <a:rPr lang="en-US" i="1" dirty="0" smtClean="0"/>
              <a:t>, bu</a:t>
            </a:r>
            <a:r>
              <a:rPr lang="en-US" i="1" dirty="0" smtClean="0"/>
              <a:t>t does that have to be used everywhere?</a:t>
            </a:r>
          </a:p>
          <a:p>
            <a:pPr lvl="1"/>
            <a:r>
              <a:rPr lang="en-US" i="1" dirty="0" smtClean="0"/>
              <a:t>What is the definition of equipment?</a:t>
            </a:r>
          </a:p>
          <a:p>
            <a:pPr lvl="1"/>
            <a:r>
              <a:rPr lang="en-US" i="1" dirty="0" smtClean="0"/>
              <a:t>There is a difference between verification an authentication.</a:t>
            </a:r>
          </a:p>
          <a:p>
            <a:pPr lvl="1"/>
            <a:r>
              <a:rPr lang="en-US" i="1" dirty="0" smtClean="0"/>
              <a:t>Separation between equipment authentication and subscription authentication.</a:t>
            </a:r>
          </a:p>
          <a:p>
            <a:pPr lvl="1"/>
            <a:r>
              <a:rPr lang="en-US" i="1" dirty="0" smtClean="0"/>
              <a:t>Not the goal to use the equipment authentication to access the network</a:t>
            </a:r>
          </a:p>
          <a:p>
            <a:pPr lvl="1"/>
            <a:r>
              <a:rPr lang="en-US" i="1" dirty="0" smtClean="0"/>
              <a:t>But can this be used to access the network to start a provisioning procedure?</a:t>
            </a:r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22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SA3 Identifiers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SA3 informed SA1 of several new identifiers defined in 33.899. Do the SA3 non-3GPP subscription identifiers map to the SA1 3</a:t>
            </a:r>
            <a:r>
              <a:rPr lang="en-US" i="1" baseline="30000" dirty="0"/>
              <a:t>rd</a:t>
            </a:r>
            <a:r>
              <a:rPr lang="en-US" i="1" dirty="0"/>
              <a:t> party identifiers</a:t>
            </a:r>
            <a:r>
              <a:rPr lang="en-US" i="1" dirty="0" smtClean="0"/>
              <a:t>?</a:t>
            </a:r>
          </a:p>
          <a:p>
            <a:r>
              <a:rPr lang="en-US" i="1" dirty="0" smtClean="0"/>
              <a:t>Yes</a:t>
            </a:r>
          </a:p>
          <a:p>
            <a:r>
              <a:rPr lang="en-US" i="1" dirty="0" smtClean="0"/>
              <a:t>3</a:t>
            </a:r>
            <a:r>
              <a:rPr lang="en-US" i="1" baseline="30000" dirty="0" smtClean="0"/>
              <a:t>rd</a:t>
            </a:r>
            <a:r>
              <a:rPr lang="en-US" i="1" dirty="0" smtClean="0"/>
              <a:t> party identifiers may have different formats. These formats may come from e.g. factory owners</a:t>
            </a:r>
          </a:p>
          <a:p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0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230</Words>
  <Application>Microsoft Office PowerPoint</Application>
  <PresentationFormat>Custom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Short notes from Joint SA1/SA3 Discussion</vt:lpstr>
      <vt:lpstr>Alternative authentication</vt:lpstr>
      <vt:lpstr>Authentication of equipment identifiers</vt:lpstr>
      <vt:lpstr>New SA3 Identifiers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Topics for Joint SA1/SA3 Discussion</dc:title>
  <dc:creator>Covell, Betsy (Nokia - US)</dc:creator>
  <cp:lastModifiedBy>Toon</cp:lastModifiedBy>
  <cp:revision>21</cp:revision>
  <dcterms:created xsi:type="dcterms:W3CDTF">2016-11-02T17:44:52Z</dcterms:created>
  <dcterms:modified xsi:type="dcterms:W3CDTF">2016-11-08T15:37:48Z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1616019549</vt:i4>
  </property>
  <property fmtid="{D5CDD505-2E9C-101B-9397-08002B2CF9AE}" pid="4" name="_EmailSubject">
    <vt:lpwstr>draft revision of joint discussion topics</vt:lpwstr>
  </property>
  <property fmtid="{D5CDD505-2E9C-101B-9397-08002B2CF9AE}" pid="5" name="_AuthorEmail">
    <vt:lpwstr>betsy.covell@nokia.com</vt:lpwstr>
  </property>
  <property fmtid="{D5CDD505-2E9C-101B-9397-08002B2CF9AE}" pid="6" name="_AuthorEmailDisplayName">
    <vt:lpwstr>Covell, Betsy (Nokia - US)</vt:lpwstr>
  </property>
</Properties>
</file>