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0" autoAdjust="0"/>
    <p:restoredTop sz="94660"/>
  </p:normalViewPr>
  <p:slideViewPr>
    <p:cSldViewPr snapToGrid="0">
      <p:cViewPr>
        <p:scale>
          <a:sx n="50" d="100"/>
          <a:sy n="50" d="100"/>
        </p:scale>
        <p:origin x="331" y="31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026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66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23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5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67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31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01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70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29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116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852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33066-EA4F-4165-8212-B0957A45FDDD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6873-6B82-4A9D-93B5-527E2B4E9C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Proposed Topics for Joint SA1/SA3 Discussion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" y="495981"/>
            <a:ext cx="11567886" cy="1655762"/>
          </a:xfrm>
        </p:spPr>
        <p:txBody>
          <a:bodyPr/>
          <a:lstStyle/>
          <a:p>
            <a:pPr algn="l"/>
            <a:r>
              <a:rPr lang="en-GB" b="1" dirty="0"/>
              <a:t>3GPP TSG-SA WG1 Meeting #76</a:t>
            </a:r>
            <a:r>
              <a:rPr lang="en-GB" b="1" i="1" dirty="0"/>
              <a:t>	                                    			   </a:t>
            </a:r>
            <a:r>
              <a:rPr lang="en-GB">
                <a:sym typeface="Wingdings" panose="05000000000000000000" pitchFamily="2" charset="2"/>
              </a:rPr>
              <a:t></a:t>
            </a:r>
            <a:r>
              <a:rPr lang="en-GB" b="1" i="1"/>
              <a:t>S1-163226</a:t>
            </a:r>
            <a:endParaRPr lang="en-GB" b="1" i="1" dirty="0"/>
          </a:p>
          <a:p>
            <a:pPr algn="l"/>
            <a:r>
              <a:rPr lang="en-GB" b="1" dirty="0"/>
              <a:t>Tenerife, Spain, 7-11 November  2016				 </a:t>
            </a:r>
            <a:r>
              <a:rPr lang="en-GB" b="1" i="1" dirty="0"/>
              <a:t>(revision of S1-163208)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14082" y="576835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Agenda item: Joint Meeting with SA3</a:t>
            </a: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Source: Nokia</a:t>
            </a: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Contact: Betsy 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</a:rPr>
              <a:t>Covell betsy.covell@nokia.com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568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authentication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Topic from SA1: Alternative authentication to support industrial factory deployment</a:t>
            </a:r>
          </a:p>
          <a:p>
            <a:r>
              <a:rPr lang="en-US" dirty="0"/>
              <a:t>Conclusions from SA1/SA3 joint discussion: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552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Authentication of equipment identifiers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Topic from SA1: Authentication of equipment identifiers applicable to 3</a:t>
            </a:r>
            <a:r>
              <a:rPr lang="en-US" i="1" baseline="30000" dirty="0"/>
              <a:t>rd</a:t>
            </a:r>
            <a:r>
              <a:rPr lang="en-US" i="1" dirty="0"/>
              <a:t> party authentication and remote provisioning</a:t>
            </a:r>
          </a:p>
          <a:p>
            <a:r>
              <a:rPr lang="en-US" dirty="0"/>
              <a:t>Conclusions from SA1/SA3 joint discussion: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227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SA3 Identifiers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Topic from SA1: SA3 informed SA1 of several new identifiers defined in 33.899. Do the SA3 non-3GPP subscription identifiers map to the SA1 3</a:t>
            </a:r>
            <a:r>
              <a:rPr lang="en-US" i="1" baseline="30000" dirty="0"/>
              <a:t>rd</a:t>
            </a:r>
            <a:r>
              <a:rPr lang="en-US" i="1" dirty="0"/>
              <a:t> party identifiers?</a:t>
            </a:r>
          </a:p>
          <a:p>
            <a:r>
              <a:rPr lang="en-US" dirty="0"/>
              <a:t>Conclusions from SA1/SA3 joint discussion: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06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110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Wingdings</vt:lpstr>
      <vt:lpstr>Office Theme</vt:lpstr>
      <vt:lpstr>Proposed Topics for Joint SA1/SA3 Discussion</vt:lpstr>
      <vt:lpstr>Alternative authentication</vt:lpstr>
      <vt:lpstr>Authentication of equipment identifiers</vt:lpstr>
      <vt:lpstr>New SA3 Identifiers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Topics for Joint SA1/SA3 Discussion</dc:title>
  <dc:creator>Covell, Betsy (Nokia - US)</dc:creator>
  <cp:lastModifiedBy>Betsy Covell</cp:lastModifiedBy>
  <cp:revision>13</cp:revision>
  <dcterms:created xsi:type="dcterms:W3CDTF">2016-11-02T17:44:52Z</dcterms:created>
  <dcterms:modified xsi:type="dcterms:W3CDTF">2016-11-08T08:54:28Z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1616019549</vt:i4>
  </property>
  <property fmtid="{D5CDD505-2E9C-101B-9397-08002B2CF9AE}" pid="4" name="_EmailSubject">
    <vt:lpwstr>draft revision of joint discussion topics</vt:lpwstr>
  </property>
  <property fmtid="{D5CDD505-2E9C-101B-9397-08002B2CF9AE}" pid="5" name="_AuthorEmail">
    <vt:lpwstr>betsy.covell@nokia.com</vt:lpwstr>
  </property>
  <property fmtid="{D5CDD505-2E9C-101B-9397-08002B2CF9AE}" pid="6" name="_AuthorEmailDisplayName">
    <vt:lpwstr>Covell, Betsy (Nokia - US)</vt:lpwstr>
  </property>
</Properties>
</file>