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91" y="317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>
                <a:solidFill>
                  <a:srgbClr val="000000"/>
                </a:solidFill>
              </a:rPr>
              <a:t>FS_MARCOM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Maritime Communication Services </a:t>
            </a:r>
            <a:br>
              <a:rPr lang="en-US" altLang="ko-KR" sz="3200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over 3GPP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 err="1"/>
              <a:t>ePWS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S1-163200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3667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#76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Tenerife, Spain, 7-11 November 2016</a:t>
            </a:r>
            <a:endParaRPr lang="en-GB" sz="1200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Addition of TR scope agreed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Introduction of the use case on maritime single window service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Addition of the annex A as the informative text on 16 IMO maritime service portfolios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 7%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22.819 Completion: 7%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7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SA#75 (03/2017)</a:t>
            </a:r>
          </a:p>
          <a:p>
            <a:pPr lvl="1">
              <a:defRPr/>
            </a:pPr>
            <a:r>
              <a:rPr lang="en-GB" sz="2000" dirty="0"/>
              <a:t>For approval: SA#76 (06/2017)</a:t>
            </a:r>
          </a:p>
          <a:p>
            <a:pPr>
              <a:defRPr/>
            </a:pPr>
            <a:r>
              <a:rPr lang="en-GB" sz="2400" dirty="0"/>
              <a:t>Have these dates been changed at this meeting? &lt;no&gt;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</a:t>
            </a:r>
          </a:p>
          <a:p>
            <a:pPr lvl="1">
              <a:defRPr/>
            </a:pPr>
            <a:r>
              <a:rPr lang="en-GB" dirty="0"/>
              <a:t>Gap analysis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SA1#78 (May 2017)</a:t>
            </a:r>
          </a:p>
          <a:p>
            <a:pPr lvl="2">
              <a:defRPr/>
            </a:pPr>
            <a:r>
              <a:rPr lang="en-US" dirty="0"/>
              <a:t>Use cases</a:t>
            </a:r>
          </a:p>
          <a:p>
            <a:pPr lvl="2">
              <a:defRPr/>
            </a:pPr>
            <a:r>
              <a:rPr lang="en-US" dirty="0"/>
              <a:t>Consolidation of requirements</a:t>
            </a:r>
          </a:p>
          <a:p>
            <a:pPr lvl="2">
              <a:defRPr/>
            </a:pPr>
            <a:r>
              <a:rPr lang="en-US" altLang="ko-KR" dirty="0"/>
              <a:t>TR completion</a:t>
            </a:r>
          </a:p>
          <a:p>
            <a:pPr lvl="2">
              <a:defRPr/>
            </a:pPr>
            <a:r>
              <a:rPr lang="en-US" altLang="ko-KR" dirty="0"/>
              <a:t>TR submission for the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7%</a:t>
            </a:r>
          </a:p>
          <a:p>
            <a:pPr lvl="1">
              <a:defRPr/>
            </a:pPr>
            <a:r>
              <a:rPr lang="en-GB" dirty="0"/>
              <a:t>Next meeting: 75%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FS_MARCOM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677072"/>
              </p:ext>
            </p:extLst>
          </p:nvPr>
        </p:nvGraphicFramePr>
        <p:xfrm>
          <a:off x="685800" y="1988840"/>
          <a:ext cx="7772400" cy="7513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7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S1-163234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scope for FS_MARCOM TR 22.819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S1-163235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Annex A: IMO Maritime Service Portfolios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S1-163236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FS_MARCOM use case: maritime single window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60</TotalTime>
  <Words>296</Words>
  <Application>Microsoft Office PowerPoint</Application>
  <PresentationFormat>화면 슬라이드 쇼(4:3)</PresentationFormat>
  <Paragraphs>72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FS_MARCOM Status Update Maritime Communication Services  over 3GPP system</vt:lpstr>
      <vt:lpstr>FS_MARCOM Status</vt:lpstr>
      <vt:lpstr>FS_MARCOM Progress</vt:lpstr>
      <vt:lpstr>FS_MARCOM Meeting Time</vt:lpstr>
      <vt:lpstr>FS_MARCOM Completion Date</vt:lpstr>
      <vt:lpstr>FS_MARCOM Planning/Progress</vt:lpstr>
      <vt:lpstr>FS_MARCOM Progress Estimate</vt:lpstr>
      <vt:lpstr>FS_MARCOM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KOO1</cp:lastModifiedBy>
  <cp:revision>336</cp:revision>
  <cp:lastPrinted>2000-01-14T10:02:55Z</cp:lastPrinted>
  <dcterms:created xsi:type="dcterms:W3CDTF">1999-11-22T09:19:47Z</dcterms:created>
  <dcterms:modified xsi:type="dcterms:W3CDTF">2016-11-11T08:47:28Z</dcterms:modified>
  <cp:category>Presentation</cp:category>
</cp:coreProperties>
</file>