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9" d="100"/>
          <a:sy n="69" d="100"/>
        </p:scale>
        <p:origin x="1380" y="7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eCNAM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Enhanced Calling Name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Hala Mowafy </a:t>
            </a:r>
          </a:p>
          <a:p>
            <a:r>
              <a:rPr lang="en-US" dirty="0"/>
              <a:t>Ericsson</a:t>
            </a:r>
          </a:p>
          <a:p>
            <a:r>
              <a:rPr lang="en-US" dirty="0" err="1"/>
              <a:t>eCNAM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S1-163198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3667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#76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Tenerife, Spain, 7-11 November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eCNAM</a:t>
            </a:r>
            <a:r>
              <a:rPr lang="en-GB" dirty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</a:t>
            </a:r>
          </a:p>
          <a:p>
            <a:endParaRPr lang="en-GB" dirty="0"/>
          </a:p>
          <a:p>
            <a:r>
              <a:rPr lang="en-GB" dirty="0"/>
              <a:t>This WI has been approved at SP#73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SP-160548 </a:t>
            </a:r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One CR agreed. Describes </a:t>
            </a:r>
            <a:r>
              <a:rPr lang="en-GB" dirty="0" err="1"/>
              <a:t>eCNAM</a:t>
            </a:r>
            <a:r>
              <a:rPr lang="en-GB" dirty="0"/>
              <a:t> service and its interaction to other MMTEL services</a:t>
            </a:r>
          </a:p>
          <a:p>
            <a:pPr lvl="1"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 Item Completion: 100%</a:t>
            </a:r>
          </a:p>
          <a:p>
            <a:pPr>
              <a:defRPr/>
            </a:pP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eCNAM</a:t>
            </a:r>
            <a:r>
              <a:rPr lang="en-GB" dirty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/>
              <a:t>eCNAM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eCNAM</a:t>
            </a:r>
            <a:r>
              <a:rPr lang="en-GB" dirty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769587"/>
              </p:ext>
            </p:extLst>
          </p:nvPr>
        </p:nvGraphicFramePr>
        <p:xfrm>
          <a:off x="684213" y="3068960"/>
          <a:ext cx="7772400" cy="49072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07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S1-163450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Ericsson, AT&amp;T, Sprint, T-Mobile, China Mobile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Enhanced Calling Name Service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25</TotalTime>
  <Words>161</Words>
  <Application>Microsoft Office PowerPoint</Application>
  <PresentationFormat>On-screen Show (4:3)</PresentationFormat>
  <Paragraphs>45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MS Mincho</vt:lpstr>
      <vt:lpstr>Arial</vt:lpstr>
      <vt:lpstr>Bookman Old Style</vt:lpstr>
      <vt:lpstr>Calibri</vt:lpstr>
      <vt:lpstr>Times New Roman</vt:lpstr>
      <vt:lpstr>Blank Presentation</vt:lpstr>
      <vt:lpstr>eCNAM Status Update Enhanced Calling Name</vt:lpstr>
      <vt:lpstr>eCNAM Status</vt:lpstr>
      <vt:lpstr>&lt;WI Code&gt; Progress</vt:lpstr>
      <vt:lpstr>eCNAM Meeting Time</vt:lpstr>
      <vt:lpstr>eCNAM Completion Date</vt:lpstr>
      <vt:lpstr>eCNAM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Peter Bleckert</cp:lastModifiedBy>
  <cp:revision>309</cp:revision>
  <cp:lastPrinted>2000-01-14T10:02:55Z</cp:lastPrinted>
  <dcterms:created xsi:type="dcterms:W3CDTF">1999-11-22T09:19:47Z</dcterms:created>
  <dcterms:modified xsi:type="dcterms:W3CDTF">2016-11-24T11:22:20Z</dcterms:modified>
  <cp:category>Presentation</cp:category>
</cp:coreProperties>
</file>