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7" r:id="rId5"/>
    <p:sldId id="262" r:id="rId6"/>
    <p:sldId id="261" r:id="rId7"/>
    <p:sldId id="260" r:id="rId8"/>
    <p:sldId id="258" r:id="rId9"/>
    <p:sldId id="265" r:id="rId10"/>
    <p:sldId id="266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224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FS_FRMCS Status Update</a:t>
            </a:r>
            <a:br>
              <a:rPr lang="en-US" dirty="0" smtClean="0"/>
            </a:br>
            <a:r>
              <a:rPr lang="en-GB" sz="2800" dirty="0"/>
              <a:t>Study on Future Railway Mobile Communication System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Jürgen Merkel</a:t>
            </a:r>
          </a:p>
          <a:p>
            <a:r>
              <a:rPr lang="en-US" dirty="0" smtClean="0"/>
              <a:t>Nokia</a:t>
            </a:r>
          </a:p>
          <a:p>
            <a:r>
              <a:rPr lang="en-US" dirty="0" smtClean="0"/>
              <a:t>FS_FRMCS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S1-163197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Santa Cruz de Tenerife, Spain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&lt;no&gt;</a:t>
            </a:r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Changes </a:t>
            </a:r>
            <a:r>
              <a:rPr lang="en-GB" dirty="0"/>
              <a:t>to 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Initialisation </a:t>
            </a:r>
            <a:r>
              <a:rPr lang="en-GB" dirty="0"/>
              <a:t>and shut-down (S1-163350)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Location </a:t>
            </a:r>
            <a:r>
              <a:rPr lang="en-GB" dirty="0"/>
              <a:t>services (S1-163370)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FRMCS-user </a:t>
            </a:r>
            <a:r>
              <a:rPr lang="en-GB" dirty="0"/>
              <a:t>communication handling (S1-163371)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Assured </a:t>
            </a:r>
            <a:r>
              <a:rPr lang="en-GB" dirty="0"/>
              <a:t>voice communication (S1-163368)</a:t>
            </a:r>
            <a:endParaRPr lang="en-GB" dirty="0" smtClean="0"/>
          </a:p>
          <a:p>
            <a:pPr lvl="2">
              <a:defRPr/>
            </a:pPr>
            <a:r>
              <a:rPr lang="en-GB" dirty="0"/>
              <a:t>Role management and presence (S1-163369</a:t>
            </a:r>
            <a:r>
              <a:rPr lang="en-GB" dirty="0" smtClean="0"/>
              <a:t>)</a:t>
            </a:r>
          </a:p>
          <a:p>
            <a:pPr lvl="1">
              <a:defRPr/>
            </a:pPr>
            <a:r>
              <a:rPr lang="en-GB" dirty="0"/>
              <a:t>New FRMCS use </a:t>
            </a:r>
            <a:r>
              <a:rPr lang="en-GB" dirty="0" smtClean="0"/>
              <a:t>cases:</a:t>
            </a:r>
          </a:p>
          <a:p>
            <a:pPr lvl="2">
              <a:defRPr/>
            </a:pPr>
            <a:r>
              <a:rPr lang="en-GB" dirty="0" smtClean="0"/>
              <a:t>Transmission </a:t>
            </a:r>
            <a:r>
              <a:rPr lang="en-GB" dirty="0"/>
              <a:t>of video images in real time (S1-163352</a:t>
            </a:r>
            <a:r>
              <a:rPr lang="en-GB" dirty="0" smtClean="0"/>
              <a:t>)</a:t>
            </a:r>
          </a:p>
          <a:p>
            <a:pPr lvl="2">
              <a:defRPr/>
            </a:pPr>
            <a:r>
              <a:rPr lang="en-GB" dirty="0"/>
              <a:t>M</a:t>
            </a:r>
            <a:r>
              <a:rPr lang="en-GB" dirty="0" smtClean="0"/>
              <a:t>ission-critical </a:t>
            </a:r>
            <a:r>
              <a:rPr lang="en-GB" dirty="0"/>
              <a:t>group communications in a train (S1-163372)</a:t>
            </a:r>
            <a:endParaRPr lang="en-GB" dirty="0" smtClean="0"/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Work/Study Item Completion: 40%</a:t>
            </a:r>
          </a:p>
          <a:p>
            <a:pPr>
              <a:defRPr/>
            </a:pPr>
            <a:r>
              <a:rPr lang="en-GB" dirty="0" smtClean="0"/>
              <a:t>Draft TR 22.989 Completion: 40%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8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FS_FRMCS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SA#75 </a:t>
            </a:r>
            <a:r>
              <a:rPr lang="en-GB" sz="2000" dirty="0" smtClean="0"/>
              <a:t>(</a:t>
            </a:r>
            <a:r>
              <a:rPr lang="en-GB" sz="2000" dirty="0" smtClean="0">
                <a:solidFill>
                  <a:srgbClr val="FF0000"/>
                </a:solidFill>
              </a:rPr>
              <a:t>03/2017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SA#75 </a:t>
            </a:r>
            <a:r>
              <a:rPr lang="en-GB" sz="2000" dirty="0" smtClean="0"/>
              <a:t>(</a:t>
            </a:r>
            <a:r>
              <a:rPr lang="en-GB" sz="2000" dirty="0" smtClean="0">
                <a:solidFill>
                  <a:srgbClr val="FF0000"/>
                </a:solidFill>
              </a:rPr>
              <a:t>03/2017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&lt;12/2016&gt; </a:t>
            </a:r>
            <a:r>
              <a:rPr lang="en-GB" sz="1600" dirty="0" smtClean="0"/>
              <a:t>SP#74 </a:t>
            </a:r>
            <a:endParaRPr lang="en-GB" sz="16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SA1#76.bis </a:t>
            </a:r>
            <a:r>
              <a:rPr lang="en-GB" dirty="0" smtClean="0"/>
              <a:t>and SA1#77 meeting</a:t>
            </a:r>
            <a:r>
              <a:rPr lang="en-GB" dirty="0" smtClean="0"/>
              <a:t>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Introduction of new use </a:t>
            </a:r>
            <a:r>
              <a:rPr lang="en-GB" dirty="0"/>
              <a:t>cases (A significant number of u/c are expected from </a:t>
            </a:r>
            <a:r>
              <a:rPr lang="en-GB" dirty="0" smtClean="0"/>
              <a:t>UIC </a:t>
            </a:r>
            <a:r>
              <a:rPr lang="en-GB" dirty="0"/>
              <a:t>FWG</a:t>
            </a:r>
            <a:r>
              <a:rPr lang="en-GB" dirty="0" smtClean="0"/>
              <a:t>)</a:t>
            </a:r>
          </a:p>
          <a:p>
            <a:pPr lvl="1">
              <a:defRPr/>
            </a:pPr>
            <a:r>
              <a:rPr lang="en-GB" dirty="0" smtClean="0"/>
              <a:t>Interworking (A significant number of u/c are expected from UIC ATWG)</a:t>
            </a:r>
          </a:p>
          <a:p>
            <a:pPr lvl="1">
              <a:defRPr/>
            </a:pPr>
            <a:r>
              <a:rPr lang="en-GB" dirty="0" smtClean="0"/>
              <a:t>Gap analysis</a:t>
            </a:r>
          </a:p>
          <a:p>
            <a:pPr lvl="1">
              <a:defRPr/>
            </a:pPr>
            <a:r>
              <a:rPr lang="en-GB" dirty="0" smtClean="0"/>
              <a:t>Requirement </a:t>
            </a:r>
            <a:r>
              <a:rPr lang="en-GB" dirty="0" smtClean="0"/>
              <a:t>Consolidation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If inputs are available early enough discussion via email might be used to speed up </a:t>
            </a:r>
            <a:r>
              <a:rPr lang="en-GB" dirty="0" smtClean="0"/>
              <a:t>process</a:t>
            </a:r>
          </a:p>
          <a:p>
            <a:pPr lvl="1">
              <a:defRPr/>
            </a:pPr>
            <a:r>
              <a:rPr lang="en-GB" dirty="0" smtClean="0"/>
              <a:t>Gap Analysis on existing use cases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FS_FRMCS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40%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60%</a:t>
            </a:r>
          </a:p>
          <a:p>
            <a:pPr lvl="2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meetings: 95%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789</TotalTime>
  <Words>423</Words>
  <Application>Microsoft Office PowerPoint</Application>
  <PresentationFormat>On-screen Show (4:3)</PresentationFormat>
  <Paragraphs>93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 Status Update Study on Future Railway Mobile Communication System</vt:lpstr>
      <vt:lpstr>FS_FRMCS Status</vt:lpstr>
      <vt:lpstr>FS_FRMCS Progress</vt:lpstr>
      <vt:lpstr>FS_FRMCS Progress</vt:lpstr>
      <vt:lpstr>FS_FRMCS Meeting Time</vt:lpstr>
      <vt:lpstr>FS_FRMCS Completion Date</vt:lpstr>
      <vt:lpstr>FS_FRMCS Planning/Progress</vt:lpstr>
      <vt:lpstr>Work plan between meetings</vt:lpstr>
      <vt:lpstr>FS_FRMCS Progress Estimate</vt:lpstr>
      <vt:lpstr>FS_FRMCS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Merkel, Nokia</cp:lastModifiedBy>
  <cp:revision>320</cp:revision>
  <cp:lastPrinted>2000-01-14T10:02:55Z</cp:lastPrinted>
  <dcterms:created xsi:type="dcterms:W3CDTF">1999-11-22T09:19:47Z</dcterms:created>
  <dcterms:modified xsi:type="dcterms:W3CDTF">2016-11-11T09:04:52Z</dcterms:modified>
  <cp:category>Presentation</cp:category>
</cp:coreProperties>
</file>