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CC"/>
    <a:srgbClr val="FF66CC"/>
    <a:srgbClr val="FF7C80"/>
    <a:srgbClr val="00FF00"/>
    <a:srgbClr val="FF0000"/>
    <a:srgbClr val="FFFF00"/>
    <a:srgbClr val="FFCC66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94" d="100"/>
          <a:sy n="94" d="100"/>
        </p:scale>
        <p:origin x="571" y="77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FS_eV2X Status Update</a:t>
            </a:r>
            <a:br>
              <a:rPr lang="en-US" dirty="0" smtClean="0"/>
            </a:br>
            <a:r>
              <a:rPr lang="en-US" sz="3600" dirty="0" smtClean="0">
                <a:solidFill>
                  <a:srgbClr val="FF0000"/>
                </a:solidFill>
              </a:rPr>
              <a:t>Study </a:t>
            </a:r>
            <a:r>
              <a:rPr lang="en-US" sz="3600" dirty="0">
                <a:solidFill>
                  <a:srgbClr val="FF0000"/>
                </a:solidFill>
              </a:rPr>
              <a:t>on Enhancement of 3GPP support for V2X services</a:t>
            </a:r>
            <a:endParaRPr lang="en-US" sz="3600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SungDuck</a:t>
            </a:r>
            <a:r>
              <a:rPr lang="en-US" dirty="0" smtClean="0"/>
              <a:t> Chun</a:t>
            </a:r>
            <a:endParaRPr lang="en-US" dirty="0"/>
          </a:p>
          <a:p>
            <a:r>
              <a:rPr lang="en-US" dirty="0"/>
              <a:t>LG Electronics Inc.</a:t>
            </a:r>
          </a:p>
          <a:p>
            <a:r>
              <a:rPr lang="en-US" dirty="0" smtClean="0"/>
              <a:t>V2XLTE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S1-163196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S1-16xxxx)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#76</a:t>
            </a:r>
            <a:endParaRPr lang="en-GB" sz="1200" b="1" dirty="0"/>
          </a:p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Tenerife</a:t>
            </a:r>
            <a:r>
              <a:rPr lang="en-US" sz="1200" b="1" dirty="0" smtClean="0"/>
              <a:t>,</a:t>
            </a:r>
            <a:r>
              <a:rPr lang="en-GB" sz="1200" b="1" dirty="0" smtClean="0"/>
              <a:t> Spain, 7-11 Nov 2016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FS_eV2X </a:t>
            </a:r>
            <a:r>
              <a:rPr lang="en-GB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&lt;y/n</a:t>
            </a:r>
            <a:r>
              <a:rPr lang="en-GB" smtClean="0"/>
              <a:t>&gt; No</a:t>
            </a:r>
            <a:endParaRPr lang="en-GB" dirty="0" smtClean="0"/>
          </a:p>
          <a:p>
            <a:endParaRPr lang="en-GB" dirty="0" smtClean="0"/>
          </a:p>
          <a:p>
            <a:pPr marL="457200" lvl="1" indent="0">
              <a:buFontTx/>
              <a:buNone/>
            </a:pPr>
            <a:r>
              <a:rPr lang="en-GB" i="1" dirty="0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remove one of the following bullets as appropriate:</a:t>
            </a:r>
          </a:p>
          <a:p>
            <a:r>
              <a:rPr lang="en-GB" dirty="0" smtClean="0"/>
              <a:t>This WI has been approved </a:t>
            </a:r>
            <a:r>
              <a:rPr lang="en-GB" smtClean="0"/>
              <a:t>at SP#72</a:t>
            </a:r>
            <a:endParaRPr lang="en-GB" dirty="0" smtClean="0"/>
          </a:p>
          <a:p>
            <a:pPr marL="457200" lvl="1" indent="0"/>
            <a:r>
              <a:rPr lang="en-GB" smtClean="0"/>
              <a:t> SP-160504 </a:t>
            </a:r>
            <a:endParaRPr lang="en-GB" dirty="0" smtClean="0"/>
          </a:p>
          <a:p>
            <a:pPr marL="457200" lvl="1" indent="0">
              <a:buFontTx/>
              <a:buNone/>
            </a:pPr>
            <a:r>
              <a:rPr lang="en-GB" i="1" dirty="0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indicate the SA </a:t>
            </a:r>
            <a:r>
              <a:rPr lang="en-GB" i="1" dirty="0" err="1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 number for the most recent version of the approved WID</a:t>
            </a:r>
            <a:endParaRPr lang="en-GB" dirty="0" smtClean="0"/>
          </a:p>
          <a:p>
            <a:r>
              <a:rPr lang="en-GB" dirty="0" smtClean="0"/>
              <a:t>This WI has not been approved by SP</a:t>
            </a:r>
          </a:p>
          <a:p>
            <a:pPr marL="457200" lvl="1" indent="0"/>
            <a:r>
              <a:rPr lang="en-GB" dirty="0" smtClean="0"/>
              <a:t>The following slides assume approval at </a:t>
            </a:r>
            <a:r>
              <a:rPr lang="en-GB" dirty="0" err="1" smtClean="0"/>
              <a:t>SP#xx</a:t>
            </a:r>
            <a:endParaRPr lang="en-GB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FS_eV2X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748712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Discussion on:</a:t>
            </a:r>
          </a:p>
          <a:p>
            <a:pPr lvl="2">
              <a:defRPr/>
            </a:pPr>
            <a:r>
              <a:rPr lang="en-US" dirty="0" smtClean="0"/>
              <a:t>Text for</a:t>
            </a:r>
            <a:r>
              <a:rPr lang="en-GB" dirty="0" smtClean="0"/>
              <a:t> overview section, consolidated requirements agreed</a:t>
            </a:r>
          </a:p>
          <a:p>
            <a:pPr lvl="2">
              <a:defRPr/>
            </a:pPr>
            <a:r>
              <a:rPr lang="en-GB" dirty="0" smtClean="0"/>
              <a:t>Update of </a:t>
            </a:r>
            <a:r>
              <a:rPr lang="en-GB" dirty="0"/>
              <a:t>existing use case (KPIs)</a:t>
            </a:r>
          </a:p>
          <a:p>
            <a:pPr lvl="2">
              <a:defRPr/>
            </a:pPr>
            <a:r>
              <a:rPr lang="en-GB" dirty="0"/>
              <a:t>3 use cases </a:t>
            </a:r>
            <a:r>
              <a:rPr lang="en-GB" dirty="0" smtClean="0"/>
              <a:t>were agreed:</a:t>
            </a:r>
            <a:r>
              <a:rPr lang="en-US" dirty="0" smtClean="0"/>
              <a:t> </a:t>
            </a:r>
          </a:p>
          <a:p>
            <a:pPr lvl="3">
              <a:defRPr/>
            </a:pPr>
            <a:r>
              <a:rPr lang="en-US" altLang="ko-KR" sz="1100" b="0" dirty="0"/>
              <a:t>Cooperative Lane Change (CLC</a:t>
            </a:r>
            <a:r>
              <a:rPr lang="en-US" altLang="ko-KR" sz="1100" b="0" dirty="0" smtClean="0"/>
              <a:t>), Secure </a:t>
            </a:r>
            <a:r>
              <a:rPr lang="en-US" altLang="ko-KR" sz="1100" b="0" dirty="0"/>
              <a:t>software update for Electronic Control </a:t>
            </a:r>
            <a:r>
              <a:rPr lang="en-US" altLang="ko-KR" sz="1100" b="0" dirty="0" smtClean="0"/>
              <a:t>Unit, UE </a:t>
            </a:r>
            <a:r>
              <a:rPr lang="en-US" altLang="ko-KR" sz="1100" b="0" dirty="0"/>
              <a:t>synchronization for 3D video </a:t>
            </a:r>
            <a:r>
              <a:rPr lang="en-US" altLang="ko-KR" sz="1100" b="0" dirty="0" smtClean="0"/>
              <a:t>composition</a:t>
            </a:r>
            <a:endParaRPr lang="en-US" sz="1100" b="0" dirty="0" smtClean="0"/>
          </a:p>
          <a:p>
            <a:pPr lvl="3"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No need to list </a:t>
            </a:r>
            <a:r>
              <a:rPr lang="en-GB" i="1" dirty="0" err="1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numbers</a:t>
            </a:r>
          </a:p>
          <a:p>
            <a:pPr>
              <a:defRPr/>
            </a:pPr>
            <a:r>
              <a:rPr lang="en-GB" dirty="0" smtClean="0"/>
              <a:t>Work/Study Item Completion: 95%</a:t>
            </a:r>
          </a:p>
          <a:p>
            <a:pPr>
              <a:defRPr/>
            </a:pPr>
            <a:r>
              <a:rPr lang="en-GB" dirty="0" smtClean="0"/>
              <a:t>Draft &lt;TR&gt; 22.886 Completion: 95%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marL="457200" lvl="1" indent="0">
              <a:buNone/>
              <a:defRPr/>
            </a:pPr>
            <a:endParaRPr lang="en-GB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FS_eV2X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8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</a:t>
            </a:r>
            <a:r>
              <a:rPr lang="en-GB" smtClean="0"/>
              <a:t>: </a:t>
            </a:r>
            <a:r>
              <a:rPr lang="en-GB" smtClean="0"/>
              <a:t>2</a:t>
            </a:r>
            <a:endParaRPr lang="en-GB" dirty="0" smtClean="0"/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WID is 100%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complete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</a:t>
            </a:r>
            <a:r>
              <a:rPr lang="en-GB" dirty="0" err="1" smtClean="0"/>
              <a:t>approx</a:t>
            </a:r>
            <a:r>
              <a:rPr lang="en-GB" dirty="0" smtClean="0"/>
              <a:t> 25</a:t>
            </a:r>
            <a:endParaRPr lang="en-GB" dirty="0"/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 above if no Drafting sessions held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FS_eV2X </a:t>
            </a:r>
            <a:r>
              <a:rPr lang="en-GB" dirty="0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&lt;12/2016</a:t>
            </a:r>
            <a:r>
              <a:rPr lang="en-GB" sz="2400" dirty="0"/>
              <a:t>&gt; </a:t>
            </a:r>
            <a:r>
              <a:rPr lang="en-GB" sz="2400" dirty="0" smtClean="0"/>
              <a:t>SA#74 </a:t>
            </a:r>
          </a:p>
          <a:p>
            <a:pPr marL="400050" lvl="2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&lt;y&gt;</a:t>
            </a:r>
          </a:p>
          <a:p>
            <a:pPr lvl="1">
              <a:defRPr/>
            </a:pPr>
            <a:endParaRPr lang="en-GB" sz="16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/>
              <a:t>Will target completion date be met? &lt;y&gt;</a:t>
            </a:r>
          </a:p>
          <a:p>
            <a:pPr lvl="1">
              <a:defRPr/>
            </a:pPr>
            <a:r>
              <a:rPr lang="en-GB" sz="2000" dirty="0" smtClean="0"/>
              <a:t>If not, change target completion date to:</a:t>
            </a:r>
          </a:p>
          <a:p>
            <a:pPr lvl="2">
              <a:defRPr/>
            </a:pPr>
            <a:r>
              <a:rPr lang="en-GB" sz="1800" dirty="0" smtClean="0"/>
              <a:t>&lt;mm/</a:t>
            </a:r>
            <a:r>
              <a:rPr lang="en-GB" sz="1800" dirty="0" err="1" smtClean="0"/>
              <a:t>yyyy</a:t>
            </a:r>
            <a:r>
              <a:rPr lang="en-GB" sz="1800" dirty="0" smtClean="0"/>
              <a:t>&gt; </a:t>
            </a:r>
            <a:r>
              <a:rPr lang="en-GB" sz="1800" dirty="0" err="1" smtClean="0"/>
              <a:t>SP#xx</a:t>
            </a:r>
            <a:endParaRPr lang="en-GB" sz="1800" dirty="0" smtClean="0"/>
          </a:p>
          <a:p>
            <a:pPr marL="457200" lvl="1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“change target completion date” bullet above 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if current target can be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met</a:t>
            </a:r>
          </a:p>
          <a:p>
            <a:pPr>
              <a:defRPr/>
            </a:pPr>
            <a:r>
              <a:rPr lang="en-GB" sz="2400" dirty="0"/>
              <a:t>Expected date to send &lt;TR/TS&gt; to SA plenary:</a:t>
            </a:r>
          </a:p>
          <a:p>
            <a:pPr lvl="1">
              <a:defRPr/>
            </a:pPr>
            <a:r>
              <a:rPr lang="en-GB" sz="2200" dirty="0" smtClean="0"/>
              <a:t>For </a:t>
            </a:r>
            <a:r>
              <a:rPr lang="en-GB" sz="2200" dirty="0"/>
              <a:t>approval: </a:t>
            </a:r>
            <a:r>
              <a:rPr lang="en-GB" sz="2200" dirty="0" smtClean="0"/>
              <a:t>SA1#76 (11/2016)</a:t>
            </a:r>
            <a:r>
              <a:rPr lang="en-GB" sz="2000" dirty="0"/>
              <a:t> </a:t>
            </a:r>
            <a:endParaRPr lang="en-GB" sz="2200" dirty="0" smtClean="0"/>
          </a:p>
          <a:p>
            <a:pPr marL="457200" lvl="1" indent="0">
              <a:buFontTx/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bullets above if there is no new TR/TS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FS_eV2X </a:t>
            </a:r>
            <a:r>
              <a:rPr lang="en-GB" dirty="0" smtClean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N/A</a:t>
            </a:r>
            <a:endParaRPr lang="en-GB" dirty="0"/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SA1#76bis (JAN. 2017)</a:t>
            </a:r>
            <a:endParaRPr lang="en-GB" dirty="0"/>
          </a:p>
          <a:p>
            <a:pPr lvl="2">
              <a:defRPr/>
            </a:pPr>
            <a:r>
              <a:rPr lang="en-US" dirty="0" smtClean="0"/>
              <a:t>Editorial Clean-up</a:t>
            </a:r>
          </a:p>
          <a:p>
            <a:pPr lvl="3">
              <a:defRPr/>
            </a:pPr>
            <a:r>
              <a:rPr lang="en-US" dirty="0" smtClean="0"/>
              <a:t>Informative annex to show mapping between PR/CPR</a:t>
            </a:r>
          </a:p>
          <a:p>
            <a:pPr lvl="3">
              <a:defRPr/>
            </a:pPr>
            <a:r>
              <a:rPr lang="en-US" smtClean="0"/>
              <a:t>Addition of new </a:t>
            </a:r>
            <a:r>
              <a:rPr lang="en-US" dirty="0" smtClean="0"/>
              <a:t>use cases into consolidation.</a:t>
            </a:r>
          </a:p>
          <a:p>
            <a:pPr lvl="1">
              <a:defRPr/>
            </a:pPr>
            <a:r>
              <a:rPr lang="en-GB" sz="2000" dirty="0" smtClean="0"/>
              <a:t>SA1#nn+3 </a:t>
            </a:r>
            <a:r>
              <a:rPr lang="en-GB" dirty="0" smtClean="0"/>
              <a:t>(date)</a:t>
            </a:r>
            <a:endParaRPr lang="en-GB" dirty="0"/>
          </a:p>
          <a:p>
            <a:pPr lvl="2">
              <a:defRPr/>
            </a:pPr>
            <a:r>
              <a:rPr lang="en-GB" dirty="0"/>
              <a:t>&lt;Short list of topics</a:t>
            </a:r>
            <a:r>
              <a:rPr lang="en-GB" dirty="0" smtClean="0"/>
              <a:t>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smtClean="0"/>
              <a:t>N/A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Tentative start date: &lt;</a:t>
            </a:r>
            <a:r>
              <a:rPr lang="en-GB" dirty="0" err="1" smtClean="0"/>
              <a:t>tbd</a:t>
            </a:r>
            <a:r>
              <a:rPr lang="en-GB" dirty="0" smtClean="0"/>
              <a:t>/mm/</a:t>
            </a:r>
            <a:r>
              <a:rPr lang="en-GB" dirty="0" err="1" smtClean="0"/>
              <a:t>yyyy</a:t>
            </a:r>
            <a:r>
              <a:rPr lang="en-GB" dirty="0" smtClean="0"/>
              <a:t>&gt;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FS_eV2X </a:t>
            </a:r>
            <a:r>
              <a:rPr lang="en-GB" dirty="0" smtClean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&lt;95%&gt;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meeting: &lt;100%&gt;</a:t>
            </a:r>
          </a:p>
          <a:p>
            <a:pPr lvl="1">
              <a:defRPr/>
            </a:pPr>
            <a:r>
              <a:rPr lang="en-GB" dirty="0" smtClean="0"/>
              <a:t>In two meetings: &lt;100%&gt;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expected Completion Date&gt;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FS_eV2X </a:t>
            </a:r>
            <a:r>
              <a:rPr lang="en-GB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124744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119908"/>
              </p:ext>
            </p:extLst>
          </p:nvPr>
        </p:nvGraphicFramePr>
        <p:xfrm>
          <a:off x="467544" y="1628800"/>
          <a:ext cx="8352928" cy="420624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008112"/>
                <a:gridCol w="1512168"/>
                <a:gridCol w="5832648"/>
              </a:tblGrid>
              <a:tr h="31546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S1-163301</a:t>
                      </a:r>
                      <a:endParaRPr lang="ko-KR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05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Rapporteur (LG)</a:t>
                      </a:r>
                      <a:endParaRPr lang="ko-KR" altLang="ko-KR" sz="1050" dirty="0" smtClean="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eV2X TR Update</a:t>
                      </a:r>
                      <a:endParaRPr lang="ko-KR" sz="1050" dirty="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46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S1-163302</a:t>
                      </a:r>
                      <a:endParaRPr lang="ko-KR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05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Rapporteur (LG)</a:t>
                      </a:r>
                      <a:endParaRPr lang="ko-KR" altLang="ko-KR" sz="1050" dirty="0" smtClean="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Text proposal for overview section</a:t>
                      </a:r>
                      <a:endParaRPr lang="ko-KR" sz="1050" dirty="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46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S1-163398</a:t>
                      </a:r>
                      <a:endParaRPr lang="ko-KR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05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Rapporteur (LG)</a:t>
                      </a:r>
                      <a:endParaRPr lang="ko-KR" altLang="ko-KR" sz="1050" dirty="0" smtClean="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Draft LS to ITS on the progress of eV2X</a:t>
                      </a:r>
                      <a:endParaRPr lang="ko-KR" sz="1050" dirty="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46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S1-163303</a:t>
                      </a:r>
                      <a:endParaRPr lang="ko-KR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Huawei Technologies</a:t>
                      </a:r>
                      <a:endParaRPr lang="ko-KR" sz="105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Increase the value of the data rate in </a:t>
                      </a:r>
                      <a:r>
                        <a:rPr lang="en-GB" sz="105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Teleoperated</a:t>
                      </a: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Support (</a:t>
                      </a:r>
                      <a:r>
                        <a:rPr lang="en-GB" sz="105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TeSo</a:t>
                      </a: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</a:t>
                      </a:r>
                      <a:endParaRPr lang="ko-KR" sz="1050" dirty="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46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S1-163100</a:t>
                      </a:r>
                      <a:endParaRPr lang="ko-KR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NTT DOCOMO</a:t>
                      </a:r>
                      <a:endParaRPr lang="ko-KR" sz="1050" dirty="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Typo correction for KPI values in agreed eV2X use cases</a:t>
                      </a:r>
                      <a:endParaRPr lang="ko-KR" sz="1050" dirty="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46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S1-163399</a:t>
                      </a:r>
                      <a:endParaRPr lang="ko-KR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Qualcomm, Inc.</a:t>
                      </a:r>
                      <a:endParaRPr lang="ko-KR" sz="1050" dirty="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Completing V2X platooning communications requirements</a:t>
                      </a:r>
                      <a:endParaRPr lang="ko-KR" sz="1050" dirty="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46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S1-163305</a:t>
                      </a:r>
                      <a:endParaRPr lang="ko-KR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Qualcomm, Inc.</a:t>
                      </a:r>
                      <a:endParaRPr lang="ko-KR" sz="1050" dirty="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Completing V2X “Automotive: Sensor and State Map Sharing” use case requirements</a:t>
                      </a:r>
                      <a:endParaRPr lang="ko-KR" sz="1050" dirty="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46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S1-163441</a:t>
                      </a:r>
                      <a:endParaRPr lang="ko-KR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05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Rapporteur (LG)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05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Huawei Technologies</a:t>
                      </a:r>
                      <a:endParaRPr lang="ko-KR" altLang="ko-KR" sz="105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FS_eV2X Consolidation of Requirements</a:t>
                      </a:r>
                      <a:endParaRPr lang="ko-KR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46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S1-163310</a:t>
                      </a:r>
                      <a:endParaRPr lang="ko-KR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05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Rapporteur (LG)</a:t>
                      </a:r>
                      <a:endParaRPr lang="ko-KR" altLang="ko-KR" sz="1050" dirty="0" smtClean="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Text proposal for use case grouping</a:t>
                      </a:r>
                      <a:endParaRPr lang="ko-KR" sz="1050" dirty="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46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S1-163313</a:t>
                      </a:r>
                      <a:endParaRPr lang="ko-KR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Huawei</a:t>
                      </a:r>
                      <a:endParaRPr lang="ko-KR" sz="105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New use case to support Cooperative Lane Change (CLC)</a:t>
                      </a:r>
                      <a:endParaRPr lang="ko-KR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46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S1-163442</a:t>
                      </a:r>
                      <a:endParaRPr lang="ko-KR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Fujitsu</a:t>
                      </a:r>
                      <a:endParaRPr lang="ko-KR" sz="105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Proposal for secure software update for Electronic Control Unit</a:t>
                      </a:r>
                      <a:endParaRPr lang="ko-KR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46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S1-163315</a:t>
                      </a:r>
                      <a:endParaRPr lang="ko-KR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NTT DOCOMO</a:t>
                      </a:r>
                      <a:endParaRPr lang="ko-KR" sz="1050" dirty="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Use case for eV2X on interoperability with other V2X schemes</a:t>
                      </a:r>
                      <a:endParaRPr lang="ko-KR" sz="1050" dirty="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46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S1-163311</a:t>
                      </a:r>
                      <a:endParaRPr lang="ko-KR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Intel Corporation, IAESI</a:t>
                      </a:r>
                      <a:endParaRPr lang="ko-KR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UE synchronization for 3D video composition</a:t>
                      </a:r>
                      <a:endParaRPr lang="ko-KR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237</TotalTime>
  <Words>691</Words>
  <Application>Microsoft Office PowerPoint</Application>
  <PresentationFormat>화면 슬라이드 쇼(4:3)</PresentationFormat>
  <Paragraphs>132</Paragraphs>
  <Slides>9</Slides>
  <Notes>9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6" baseType="lpstr">
      <vt:lpstr>MS Mincho</vt:lpstr>
      <vt:lpstr>SimSun</vt:lpstr>
      <vt:lpstr>바탕</vt:lpstr>
      <vt:lpstr>Arial</vt:lpstr>
      <vt:lpstr>Bookman Old Style</vt:lpstr>
      <vt:lpstr>Times New Roman</vt:lpstr>
      <vt:lpstr>Blank Presentation</vt:lpstr>
      <vt:lpstr>FS_eV2X Status Update Study on Enhancement of 3GPP support for V2X services</vt:lpstr>
      <vt:lpstr>FS_eV2X Status</vt:lpstr>
      <vt:lpstr>FS_eV2X Progress</vt:lpstr>
      <vt:lpstr>FS_eV2X Meeting Time</vt:lpstr>
      <vt:lpstr>FS_eV2X Completion Date</vt:lpstr>
      <vt:lpstr>FS_eV2X Planning/Progress</vt:lpstr>
      <vt:lpstr>Work plan between meetings</vt:lpstr>
      <vt:lpstr>FS_eV2X Progress Estimate</vt:lpstr>
      <vt:lpstr>FS_eV2X Agreed documents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LG</cp:lastModifiedBy>
  <cp:revision>393</cp:revision>
  <cp:lastPrinted>2000-01-14T10:02:55Z</cp:lastPrinted>
  <dcterms:created xsi:type="dcterms:W3CDTF">1999-11-22T09:19:47Z</dcterms:created>
  <dcterms:modified xsi:type="dcterms:W3CDTF">2016-11-11T15:15:40Z</dcterms:modified>
  <cp:category>Presentation</cp:category>
</cp:coreProperties>
</file>