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40261" y="1096261"/>
            <a:ext cx="7984072" cy="5219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8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9134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Enhancements of LTE for affordable Video/HD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Telecom</a:t>
            </a:r>
            <a:endParaRPr lang="zh-CN" alt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-223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885238" algn="r"/>
              </a:tabLst>
            </a:pP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Arial" pitchFamily="34" charset="0"/>
              </a:rPr>
              <a:t>3GPP TSG-SA WG1 Meeting #76	              S1-163</a:t>
            </a: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155</a:t>
            </a:r>
            <a:endParaRPr kumimoji="0" lang="en-GB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algun Gothic" pitchFamily="34" charset="-127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algun Gothic" pitchFamily="34" charset="-127"/>
                <a:cs typeface="宋体" pitchFamily="2" charset="-122"/>
              </a:rPr>
              <a:t>Tenerife, Spain, 7-11, November 2016</a:t>
            </a:r>
            <a:r>
              <a:rPr kumimoji="0" lang="en-GB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Little users use LTE to view video</a:t>
            </a:r>
          </a:p>
          <a:p>
            <a:endParaRPr lang="en-US" dirty="0" smtClean="0"/>
          </a:p>
          <a:p>
            <a:r>
              <a:rPr lang="en-US" dirty="0" smtClean="0"/>
              <a:t>Mobile user</a:t>
            </a:r>
          </a:p>
          <a:p>
            <a:pPr lvl="1"/>
            <a:r>
              <a:rPr lang="en-US" dirty="0" smtClean="0"/>
              <a:t>Viewing video from LTE is too expensive</a:t>
            </a:r>
          </a:p>
          <a:p>
            <a:pPr lvl="1"/>
            <a:r>
              <a:rPr lang="en-US" dirty="0" smtClean="0"/>
              <a:t>I would rather use </a:t>
            </a:r>
            <a:r>
              <a:rPr lang="en-US" dirty="0" err="1" smtClean="0"/>
              <a:t>WiFi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Mobile operator</a:t>
            </a:r>
          </a:p>
          <a:p>
            <a:pPr lvl="1"/>
            <a:r>
              <a:rPr lang="en-US" dirty="0"/>
              <a:t>Video is ideal service to improve ARPU</a:t>
            </a:r>
          </a:p>
          <a:p>
            <a:pPr lvl="1"/>
            <a:r>
              <a:rPr lang="en-US" dirty="0" smtClean="0"/>
              <a:t>However, video consume too much radio resource for me to reduce the price</a:t>
            </a:r>
          </a:p>
          <a:p>
            <a:pPr lvl="1"/>
            <a:r>
              <a:rPr lang="en-US" dirty="0" smtClean="0"/>
              <a:t>Ensuring video quality by dedicated QCI/bearer costs more resource</a:t>
            </a:r>
          </a:p>
          <a:p>
            <a:endParaRPr lang="en-US" dirty="0" smtClean="0"/>
          </a:p>
          <a:p>
            <a:r>
              <a:rPr lang="en-US" dirty="0" smtClean="0"/>
              <a:t>We should design solution to reduce the price by</a:t>
            </a:r>
          </a:p>
          <a:p>
            <a:pPr lvl="1"/>
            <a:r>
              <a:rPr lang="en-US" dirty="0" smtClean="0"/>
              <a:t>Reducing the radio resource cost</a:t>
            </a:r>
          </a:p>
          <a:p>
            <a:pPr lvl="1"/>
            <a:r>
              <a:rPr lang="en-US" dirty="0" smtClean="0"/>
              <a:t>Improving the video delivery efficiency</a:t>
            </a:r>
          </a:p>
          <a:p>
            <a:pPr lvl="1"/>
            <a:r>
              <a:rPr lang="en-US" dirty="0" smtClean="0"/>
              <a:t>Enabling new business model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24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US" dirty="0"/>
          </a:p>
          <a:p>
            <a:r>
              <a:rPr lang="en-US" dirty="0" smtClean="0"/>
              <a:t>Operator controlled UE caching</a:t>
            </a:r>
          </a:p>
          <a:p>
            <a:pPr lvl="1"/>
            <a:r>
              <a:rPr lang="en-US" dirty="0" smtClean="0"/>
              <a:t>Delivery</a:t>
            </a:r>
          </a:p>
          <a:p>
            <a:pPr lvl="2"/>
            <a:r>
              <a:rPr lang="en-US" dirty="0" smtClean="0"/>
              <a:t>Video is delivered to UE by MBMS or delay tolerant </a:t>
            </a:r>
          </a:p>
          <a:p>
            <a:pPr lvl="1"/>
            <a:r>
              <a:rPr lang="en-US" dirty="0" smtClean="0"/>
              <a:t>Content Request</a:t>
            </a:r>
          </a:p>
          <a:p>
            <a:pPr lvl="2"/>
            <a:r>
              <a:rPr lang="en-US" dirty="0" smtClean="0"/>
              <a:t>User may subscribe to the network for interested video content</a:t>
            </a:r>
          </a:p>
          <a:p>
            <a:pPr lvl="2"/>
            <a:r>
              <a:rPr lang="en-US" dirty="0" smtClean="0"/>
              <a:t>MNO may also predict UE interested content</a:t>
            </a:r>
          </a:p>
          <a:p>
            <a:pPr lvl="1"/>
            <a:r>
              <a:rPr lang="en-US" dirty="0" smtClean="0"/>
              <a:t>Charging</a:t>
            </a:r>
          </a:p>
          <a:p>
            <a:pPr lvl="2"/>
            <a:r>
              <a:rPr lang="en-US" dirty="0" smtClean="0"/>
              <a:t>If the cached content is access by the user, the content would be charged</a:t>
            </a:r>
          </a:p>
          <a:p>
            <a:pPr lvl="2"/>
            <a:r>
              <a:rPr lang="en-US" dirty="0" smtClean="0"/>
              <a:t>Otherwise, the cached content would be overwritten by new content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284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Cross-layer optimization</a:t>
            </a:r>
          </a:p>
          <a:p>
            <a:pPr lvl="1"/>
            <a:r>
              <a:rPr lang="en-US" dirty="0" smtClean="0"/>
              <a:t>Support same </a:t>
            </a:r>
            <a:r>
              <a:rPr lang="en-US" dirty="0" err="1" smtClean="0"/>
              <a:t>QoE</a:t>
            </a:r>
            <a:r>
              <a:rPr lang="en-US" dirty="0" smtClean="0"/>
              <a:t> with less radio resource; and/or</a:t>
            </a:r>
          </a:p>
          <a:p>
            <a:pPr lvl="1"/>
            <a:r>
              <a:rPr lang="en-US" dirty="0" smtClean="0"/>
              <a:t>Supports higher </a:t>
            </a:r>
            <a:r>
              <a:rPr lang="en-US" dirty="0" err="1" smtClean="0"/>
              <a:t>QoE</a:t>
            </a:r>
            <a:r>
              <a:rPr lang="en-US" dirty="0" smtClean="0"/>
              <a:t> with same radio resource cost</a:t>
            </a:r>
          </a:p>
          <a:p>
            <a:endParaRPr lang="en-US" dirty="0"/>
          </a:p>
          <a:p>
            <a:r>
              <a:rPr lang="en-US" dirty="0" smtClean="0"/>
              <a:t>Example: dedicated QCI vs deadline-aware scheduling</a:t>
            </a:r>
          </a:p>
          <a:p>
            <a:pPr lvl="1"/>
            <a:r>
              <a:rPr lang="en-US" dirty="0" smtClean="0"/>
              <a:t>Dedicated QCI always treats as the high priority</a:t>
            </a:r>
          </a:p>
          <a:p>
            <a:pPr lvl="1"/>
            <a:r>
              <a:rPr lang="en-US" dirty="0" smtClean="0"/>
              <a:t>Deadline-aware scheduling prioritize the UE only when its playout buffer is about exhausted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74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scope of the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Delay tolerant content delivery</a:t>
            </a:r>
          </a:p>
          <a:p>
            <a:r>
              <a:rPr lang="en-US" dirty="0" smtClean="0"/>
              <a:t>UE caching</a:t>
            </a:r>
          </a:p>
          <a:p>
            <a:r>
              <a:rPr lang="en-US" dirty="0" smtClean="0"/>
              <a:t>Selective Acceleration</a:t>
            </a:r>
          </a:p>
          <a:p>
            <a:r>
              <a:rPr lang="en-US" dirty="0" smtClean="0"/>
              <a:t>Video transmission optimization</a:t>
            </a:r>
          </a:p>
          <a:p>
            <a:pPr lvl="1"/>
            <a:r>
              <a:rPr lang="en-US" dirty="0" smtClean="0"/>
              <a:t>Video-aware optimizations by RAN</a:t>
            </a:r>
          </a:p>
          <a:p>
            <a:pPr lvl="1"/>
            <a:r>
              <a:rPr lang="en-US" dirty="0" smtClean="0"/>
              <a:t>Radio-aware optimizations by video</a:t>
            </a:r>
          </a:p>
          <a:p>
            <a:r>
              <a:rPr lang="en-US" dirty="0" smtClean="0"/>
              <a:t>Sponsored connectivity and Advertisement insertion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426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231</Words>
  <Application>Microsoft Office PowerPoint</Application>
  <PresentationFormat>全屏显示(4:3)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Enhancements of LTE for affordable Video/HD</vt:lpstr>
      <vt:lpstr>Background</vt:lpstr>
      <vt:lpstr>USE CASE</vt:lpstr>
      <vt:lpstr>USE CASE</vt:lpstr>
      <vt:lpstr>Potential scope of the SI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Enhancements of LTE for affordable Video/HD</dc:title>
  <dc:creator>xiaxu</dc:creator>
  <cp:lastModifiedBy>xiaxu</cp:lastModifiedBy>
  <cp:revision>2</cp:revision>
  <dcterms:created xsi:type="dcterms:W3CDTF">2016-10-31T05:44:01Z</dcterms:created>
  <dcterms:modified xsi:type="dcterms:W3CDTF">2016-11-07T09:19:20Z</dcterms:modified>
</cp:coreProperties>
</file>