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-1260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&lt;Name&gt;</a:t>
            </a:r>
          </a:p>
          <a:p>
            <a:r>
              <a:rPr lang="en-US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8144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 Francisco, CA, USA, 22-26 August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/>
              <a:t>)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err="1" smtClean="0"/>
              <a:t>SA#xx</a:t>
            </a:r>
            <a:r>
              <a:rPr lang="en-GB" sz="2000" dirty="0" smtClean="0"/>
              <a:t> </a:t>
            </a:r>
            <a:r>
              <a:rPr lang="en-GB" sz="2000" dirty="0"/>
              <a:t>(mm/</a:t>
            </a:r>
            <a:r>
              <a:rPr lang="en-GB" sz="2000" dirty="0" err="1"/>
              <a:t>yyyy</a:t>
            </a:r>
            <a:r>
              <a:rPr lang="en-GB" sz="2000" dirty="0" smtClean="0"/>
              <a:t>)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Remove bullets above if there is no new TR/TS</a:t>
            </a:r>
          </a:p>
          <a:p>
            <a:pPr>
              <a:defRPr/>
            </a:pPr>
            <a:r>
              <a:rPr lang="en-GB" sz="2400" dirty="0" smtClean="0"/>
              <a:t>Have these dates been changed at this meeting? &lt;y/n&gt;</a:t>
            </a:r>
          </a:p>
          <a:p>
            <a:pPr lvl="1">
              <a:defRPr/>
            </a:pPr>
            <a:r>
              <a:rPr lang="en-GB" sz="2000" dirty="0" smtClean="0"/>
              <a:t>If yes, previous target </a:t>
            </a:r>
            <a:r>
              <a:rPr lang="en-GB" sz="2000" smtClean="0"/>
              <a:t>completion dates:</a:t>
            </a:r>
            <a:endParaRPr lang="en-GB" sz="2000" dirty="0" smtClean="0"/>
          </a:p>
          <a:p>
            <a:pPr lvl="2">
              <a:defRPr/>
            </a:pPr>
            <a:r>
              <a:rPr lang="en-GB" sz="1600" dirty="0" smtClean="0"/>
              <a:t>For information: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2">
              <a:defRPr/>
            </a:pPr>
            <a:r>
              <a:rPr lang="en-GB" sz="1600" dirty="0" smtClean="0"/>
              <a:t>For approval: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13</TotalTime>
  <Words>667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Sultan2</cp:lastModifiedBy>
  <cp:revision>305</cp:revision>
  <cp:lastPrinted>2000-01-14T10:02:55Z</cp:lastPrinted>
  <dcterms:created xsi:type="dcterms:W3CDTF">1999-11-22T09:19:47Z</dcterms:created>
  <dcterms:modified xsi:type="dcterms:W3CDTF">2016-07-28T15:46:31Z</dcterms:modified>
  <cp:category>Presentation</cp:category>
</cp:coreProperties>
</file>