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7" r:id="rId5"/>
    <p:sldId id="262" r:id="rId6"/>
    <p:sldId id="261" r:id="rId7"/>
    <p:sldId id="260" r:id="rId8"/>
    <p:sldId id="258" r:id="rId9"/>
    <p:sldId id="265" r:id="rId10"/>
    <p:sldId id="266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23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Microsoft_Word_97_-_2003_Document1.doc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FS_FRMCS Status Update</a:t>
            </a:r>
            <a:br>
              <a:rPr lang="en-US" dirty="0" smtClean="0"/>
            </a:br>
            <a:r>
              <a:rPr lang="en-GB" sz="2800" dirty="0"/>
              <a:t>Study on Future Railway Mobile Communication System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Jürgen </a:t>
            </a:r>
            <a:r>
              <a:rPr lang="en-US" dirty="0" smtClean="0"/>
              <a:t>Merkel</a:t>
            </a:r>
          </a:p>
          <a:p>
            <a:r>
              <a:rPr lang="en-US" dirty="0" smtClean="0"/>
              <a:t>Nokia</a:t>
            </a:r>
          </a:p>
          <a:p>
            <a:r>
              <a:rPr lang="en-US" dirty="0" smtClean="0"/>
              <a:t>FS_FRMCS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S1-162240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8144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San Francisco, CA, USA, 22-26 August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&lt;no&gt;</a:t>
            </a:r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Introduction, Scope and Overview sections agreed</a:t>
            </a:r>
          </a:p>
          <a:p>
            <a:pPr lvl="1">
              <a:defRPr/>
            </a:pPr>
            <a:r>
              <a:rPr lang="en-GB" dirty="0" smtClean="0"/>
              <a:t>Introduced Use Cases on</a:t>
            </a:r>
          </a:p>
          <a:p>
            <a:pPr lvl="2">
              <a:defRPr/>
            </a:pPr>
            <a:r>
              <a:rPr lang="en-GB" dirty="0" smtClean="0"/>
              <a:t>Location </a:t>
            </a:r>
            <a:r>
              <a:rPr lang="en-GB" dirty="0"/>
              <a:t>services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FRMCS-user </a:t>
            </a:r>
            <a:r>
              <a:rPr lang="en-GB" dirty="0"/>
              <a:t>communication </a:t>
            </a:r>
            <a:r>
              <a:rPr lang="en-GB" dirty="0" smtClean="0"/>
              <a:t>handling</a:t>
            </a:r>
          </a:p>
          <a:p>
            <a:pPr lvl="2">
              <a:defRPr/>
            </a:pPr>
            <a:r>
              <a:rPr lang="en-GB" dirty="0"/>
              <a:t>Initialisation and </a:t>
            </a:r>
            <a:r>
              <a:rPr lang="en-GB" dirty="0" smtClean="0"/>
              <a:t>shut-down</a:t>
            </a:r>
          </a:p>
          <a:p>
            <a:pPr lvl="2">
              <a:defRPr/>
            </a:pPr>
            <a:r>
              <a:rPr lang="en-GB" dirty="0"/>
              <a:t>Assured voice </a:t>
            </a:r>
            <a:r>
              <a:rPr lang="en-GB" dirty="0" smtClean="0"/>
              <a:t>communication</a:t>
            </a:r>
          </a:p>
          <a:p>
            <a:pPr lvl="2">
              <a:defRPr/>
            </a:pPr>
            <a:r>
              <a:rPr lang="en-GB" dirty="0"/>
              <a:t>Role management and </a:t>
            </a:r>
            <a:r>
              <a:rPr lang="en-GB" dirty="0" smtClean="0"/>
              <a:t>presence</a:t>
            </a:r>
          </a:p>
          <a:p>
            <a:pPr lvl="1">
              <a:defRPr/>
            </a:pPr>
            <a:r>
              <a:rPr lang="en-GB" dirty="0" smtClean="0"/>
              <a:t>Added Annex on Roles and Identities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Work/Study Item Completion: 25%</a:t>
            </a:r>
          </a:p>
          <a:p>
            <a:pPr>
              <a:defRPr/>
            </a:pPr>
            <a:r>
              <a:rPr lang="en-GB" dirty="0" smtClean="0"/>
              <a:t>Draft TR 22.989 Completion: 25%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6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FS_FRMCS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SA#73 (</a:t>
            </a:r>
            <a:r>
              <a:rPr lang="en-GB" sz="2000" dirty="0" smtClean="0">
                <a:solidFill>
                  <a:srgbClr val="FF0000"/>
                </a:solidFill>
              </a:rPr>
              <a:t>12/2016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SA#74 (</a:t>
            </a:r>
            <a:r>
              <a:rPr lang="en-GB" sz="2000" dirty="0" smtClean="0">
                <a:solidFill>
                  <a:srgbClr val="FF0000"/>
                </a:solidFill>
              </a:rPr>
              <a:t>03/2017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&lt;09/2016&gt; SP#73 </a:t>
            </a:r>
          </a:p>
          <a:p>
            <a:pPr lvl="2">
              <a:defRPr/>
            </a:pPr>
            <a:r>
              <a:rPr lang="en-GB" sz="1600" dirty="0" smtClean="0"/>
              <a:t>For approval: &lt;12/2016&gt; SP#74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Introduction of new use cases</a:t>
            </a:r>
          </a:p>
          <a:p>
            <a:pPr lvl="1">
              <a:defRPr/>
            </a:pPr>
            <a:r>
              <a:rPr lang="en-GB" dirty="0" smtClean="0"/>
              <a:t>Gap analysis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SA1#75+2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</a:t>
            </a:r>
          </a:p>
          <a:p>
            <a:pPr lvl="2">
              <a:defRPr/>
            </a:pPr>
            <a:r>
              <a:rPr lang="en-GB" dirty="0" smtClean="0"/>
              <a:t>Consolidation of Requirements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Companies providing views on gap analysis </a:t>
            </a:r>
          </a:p>
          <a:p>
            <a:pPr lvl="2">
              <a:defRPr/>
            </a:pPr>
            <a:r>
              <a:rPr lang="en-GB" dirty="0" smtClean="0"/>
              <a:t>Format </a:t>
            </a:r>
            <a:r>
              <a:rPr lang="en-GB" dirty="0" smtClean="0"/>
              <a:t>of gap analysis see </a:t>
            </a:r>
            <a:r>
              <a:rPr lang="en-GB" dirty="0" smtClean="0"/>
              <a:t>attached example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Soon after the meeting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443093"/>
              </p:ext>
            </p:extLst>
          </p:nvPr>
        </p:nvGraphicFramePr>
        <p:xfrm>
          <a:off x="7152120" y="522920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showAsIcon="1" r:id="rId4" imgW="914400" imgH="771480" progId="Word.Document.8">
                  <p:embed/>
                </p:oleObj>
              </mc:Choice>
              <mc:Fallback>
                <p:oleObj name="Document" showAsIcon="1" r:id="rId4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52120" y="522920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60 %</a:t>
            </a:r>
          </a:p>
          <a:p>
            <a:pPr lvl="1">
              <a:defRPr/>
            </a:pPr>
            <a:r>
              <a:rPr lang="en-GB" dirty="0" smtClean="0"/>
              <a:t>In two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158</TotalTime>
  <Words>410</Words>
  <Application>Microsoft Office PowerPoint</Application>
  <PresentationFormat>On-screen Show (4:3)</PresentationFormat>
  <Paragraphs>97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Document</vt:lpstr>
      <vt:lpstr>FS_FRMCS Status Update Study on Future Railway Mobile Communication System</vt:lpstr>
      <vt:lpstr>FS_FRMCS Status</vt:lpstr>
      <vt:lpstr>FS_FRMCS Progress</vt:lpstr>
      <vt:lpstr>FS_FRMCS Progress</vt:lpstr>
      <vt:lpstr>FS_FRMCS Meeting Time</vt:lpstr>
      <vt:lpstr>FS_FRMCS Completion Date</vt:lpstr>
      <vt:lpstr>FS_FRMCS Planning/Progress</vt:lpstr>
      <vt:lpstr>Work plan between meetings</vt:lpstr>
      <vt:lpstr>FS_FRMCS Progress Estimate</vt:lpstr>
      <vt:lpstr>FS_FRMCS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JM</cp:lastModifiedBy>
  <cp:revision>313</cp:revision>
  <cp:lastPrinted>2000-01-14T10:02:55Z</cp:lastPrinted>
  <dcterms:created xsi:type="dcterms:W3CDTF">1999-11-22T09:19:47Z</dcterms:created>
  <dcterms:modified xsi:type="dcterms:W3CDTF">2016-08-26T21:32:40Z</dcterms:modified>
  <cp:category>Presentation</cp:category>
</cp:coreProperties>
</file>