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64" r:id="rId3"/>
    <p:sldId id="256" r:id="rId4"/>
    <p:sldId id="262" r:id="rId5"/>
    <p:sldId id="266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5" d="100"/>
          <a:sy n="85" d="100"/>
        </p:scale>
        <p:origin x="-1002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rgbClr val="000000"/>
                </a:solidFill>
                <a:ea typeface="宋体" charset="-122"/>
              </a:rPr>
              <a:t>FS_SMARTER-NEO </a:t>
            </a:r>
            <a:r>
              <a:rPr lang="en-US" altLang="zh-CN" dirty="0" smtClean="0">
                <a:solidFill>
                  <a:srgbClr val="000000"/>
                </a:solidFill>
                <a:ea typeface="宋体" charset="-122"/>
              </a:rPr>
              <a:t/>
            </a:r>
            <a:br>
              <a:rPr lang="en-US" altLang="zh-CN" dirty="0" smtClean="0">
                <a:solidFill>
                  <a:srgbClr val="000000"/>
                </a:solidFill>
                <a:ea typeface="宋体" charset="-122"/>
              </a:rPr>
            </a:br>
            <a:r>
              <a:rPr lang="en-US" dirty="0" smtClean="0"/>
              <a:t>Status </a:t>
            </a:r>
            <a:r>
              <a:rPr lang="en-US" dirty="0" smtClean="0"/>
              <a:t>Update</a:t>
            </a:r>
            <a:br>
              <a:rPr lang="en-US" dirty="0" smtClean="0"/>
            </a:br>
            <a:r>
              <a:rPr lang="en-US" altLang="zh-CN" dirty="0" smtClean="0">
                <a:solidFill>
                  <a:srgbClr val="000000"/>
                </a:solidFill>
                <a:ea typeface="宋体" charset="-122"/>
              </a:rPr>
              <a:t> </a:t>
            </a:r>
            <a:r>
              <a:rPr lang="en-US" altLang="zh-CN" sz="1800" dirty="0" smtClean="0">
                <a:solidFill>
                  <a:srgbClr val="000000"/>
                </a:solidFill>
                <a:ea typeface="宋体" charset="-122"/>
              </a:rPr>
              <a:t>Study on </a:t>
            </a:r>
            <a:r>
              <a:rPr lang="en-GB" altLang="zh-CN" sz="1800" dirty="0" smtClean="0">
                <a:solidFill>
                  <a:srgbClr val="000000"/>
                </a:solidFill>
                <a:ea typeface="宋体" charset="-122"/>
              </a:rPr>
              <a:t>SMARTER Network Operation</a:t>
            </a:r>
            <a:endParaRPr lang="en-US" altLang="zh-CN" sz="1800" dirty="0" smtClean="0">
              <a:solidFill>
                <a:srgbClr val="000000"/>
              </a:solidFill>
              <a:ea typeface="宋体" charset="-122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Lu </a:t>
            </a:r>
            <a:r>
              <a:rPr lang="en-US" altLang="zh-CN" dirty="0" err="1" smtClean="0"/>
              <a:t>Lu</a:t>
            </a:r>
            <a:endParaRPr lang="en-US" altLang="zh-CN" dirty="0" smtClean="0"/>
          </a:p>
          <a:p>
            <a:r>
              <a:rPr lang="en-US" altLang="zh-CN" dirty="0" smtClean="0"/>
              <a:t>China Mobile</a:t>
            </a:r>
          </a:p>
          <a:p>
            <a:r>
              <a:rPr lang="en-US" altLang="zh-CN" dirty="0" smtClean="0">
                <a:ea typeface="宋体" charset="-122"/>
              </a:rPr>
              <a:t>FS_SMARTER-NEO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S1-162237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S1-16xxxx)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38144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#75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San Francisco, CA, USA, 22-26 August 2016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</a:t>
            </a:r>
            <a:r>
              <a:rPr lang="en-GB" sz="2800" dirty="0" smtClean="0"/>
              <a:t> </a:t>
            </a:r>
            <a:r>
              <a:rPr lang="en-GB" sz="2800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  <a:r>
              <a:rPr lang="en-GB" dirty="0" smtClean="0"/>
              <a:t>no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This </a:t>
            </a:r>
            <a:r>
              <a:rPr lang="en-GB" dirty="0" smtClean="0"/>
              <a:t>WI has been approved at </a:t>
            </a:r>
            <a:r>
              <a:rPr lang="en-GB" altLang="zh-CN" dirty="0" smtClean="0"/>
              <a:t>SP#70</a:t>
            </a:r>
            <a:endParaRPr lang="en-GB" dirty="0" smtClean="0"/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</a:t>
            </a:r>
            <a:r>
              <a:rPr lang="en-GB" altLang="zh-CN" dirty="0" smtClean="0"/>
              <a:t>SP-150762</a:t>
            </a:r>
            <a:r>
              <a:rPr lang="en-GB" dirty="0" smtClean="0"/>
              <a:t> 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 </a:t>
            </a:r>
            <a:r>
              <a:rPr lang="en-GB" sz="2800" dirty="0" smtClean="0"/>
              <a:t>Progress</a:t>
            </a:r>
            <a:endParaRPr lang="en-GB" sz="2800" dirty="0" smtClean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6 CRs </a:t>
            </a:r>
            <a:r>
              <a:rPr lang="en-US" dirty="0" smtClean="0"/>
              <a:t>were agreed</a:t>
            </a:r>
          </a:p>
          <a:p>
            <a:pPr lvl="1">
              <a:defRPr/>
            </a:pPr>
            <a:r>
              <a:rPr lang="en-US" dirty="0" smtClean="0"/>
              <a:t>Final cleaning </a:t>
            </a:r>
            <a:r>
              <a:rPr lang="en-US" dirty="0" smtClean="0"/>
              <a:t>up to the TR</a:t>
            </a:r>
          </a:p>
          <a:p>
            <a:pPr lvl="1">
              <a:defRPr/>
            </a:pPr>
            <a:r>
              <a:rPr lang="en-US" dirty="0" smtClean="0"/>
              <a:t>3 additional requirements were added to the TR</a:t>
            </a:r>
          </a:p>
          <a:p>
            <a:pPr lvl="2">
              <a:defRPr/>
            </a:pPr>
            <a:r>
              <a:rPr lang="en-US" altLang="zh-CN" sz="1800" dirty="0" smtClean="0"/>
              <a:t>service roaming</a:t>
            </a:r>
          </a:p>
          <a:p>
            <a:pPr lvl="2">
              <a:defRPr/>
            </a:pPr>
            <a:r>
              <a:rPr lang="en-GB" altLang="zh-CN" sz="1800" dirty="0" smtClean="0"/>
              <a:t>hosting application capability exposure </a:t>
            </a:r>
            <a:endParaRPr lang="en-GB" altLang="zh-CN" sz="1800" dirty="0" smtClean="0"/>
          </a:p>
          <a:p>
            <a:pPr lvl="2">
              <a:defRPr/>
            </a:pPr>
            <a:r>
              <a:rPr lang="en-US" altLang="zh-CN" sz="1800" dirty="0" smtClean="0"/>
              <a:t>the </a:t>
            </a:r>
            <a:r>
              <a:rPr lang="en-US" altLang="zh-CN" sz="1800" dirty="0" smtClean="0"/>
              <a:t>3</a:t>
            </a:r>
            <a:r>
              <a:rPr lang="en-US" altLang="zh-CN" sz="1800" baseline="30000" dirty="0" smtClean="0"/>
              <a:t>rd</a:t>
            </a:r>
            <a:r>
              <a:rPr lang="en-US" altLang="zh-CN" sz="1800" dirty="0" smtClean="0"/>
              <a:t> party </a:t>
            </a:r>
            <a:r>
              <a:rPr lang="en-US" altLang="zh-CN" sz="1800" dirty="0" smtClean="0"/>
              <a:t>services</a:t>
            </a:r>
            <a:endParaRPr lang="en-US" sz="1800" dirty="0" smtClean="0"/>
          </a:p>
          <a:p>
            <a:pPr>
              <a:defRPr/>
            </a:pPr>
            <a:r>
              <a:rPr lang="en-GB" dirty="0" smtClean="0"/>
              <a:t>Study </a:t>
            </a:r>
            <a:r>
              <a:rPr lang="en-GB" dirty="0" smtClean="0"/>
              <a:t>Item 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22.864 </a:t>
            </a:r>
            <a:r>
              <a:rPr lang="en-GB" dirty="0" smtClean="0"/>
              <a:t>Completion: </a:t>
            </a:r>
            <a:r>
              <a:rPr lang="en-GB" dirty="0" smtClean="0"/>
              <a:t>100</a:t>
            </a:r>
            <a:r>
              <a:rPr lang="en-GB" dirty="0" smtClean="0"/>
              <a:t>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 smtClean="0"/>
              <a:t>issues</a:t>
            </a:r>
          </a:p>
          <a:p>
            <a:pPr lvl="1">
              <a:defRPr/>
            </a:pPr>
            <a:r>
              <a:rPr lang="en-GB" dirty="0" smtClean="0"/>
              <a:t>no</a:t>
            </a:r>
            <a:endParaRPr lang="en-GB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 </a:t>
            </a:r>
            <a:r>
              <a:rPr lang="en-GB" sz="2800" dirty="0" smtClean="0"/>
              <a:t>Meeting </a:t>
            </a:r>
            <a:r>
              <a:rPr lang="en-GB" sz="2800" dirty="0" smtClean="0"/>
              <a:t>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</a:t>
            </a:r>
            <a:r>
              <a:rPr lang="en-GB" dirty="0" smtClean="0"/>
              <a:t>of Drafting session participants: </a:t>
            </a:r>
            <a:r>
              <a:rPr lang="en-GB" dirty="0" smtClean="0"/>
              <a:t>&gt;50</a:t>
            </a:r>
            <a:endParaRPr lang="en-GB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FS_SMARTER-NEO </a:t>
            </a:r>
            <a:r>
              <a:rPr lang="en-GB" sz="2800" dirty="0" smtClean="0"/>
              <a:t>Agreed </a:t>
            </a:r>
            <a:r>
              <a:rPr lang="en-GB" sz="2800" dirty="0" smtClean="0"/>
              <a:t>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5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2120107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S1-162336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dirty="0">
                          <a:latin typeface="Arial"/>
                          <a:ea typeface="宋体"/>
                          <a:cs typeface="Times New Roman"/>
                        </a:rPr>
                        <a:t>Intel Corporation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Arial"/>
                        </a:rPr>
                        <a:t>CR22.864v14.0.0: Correction on mobility support requirements</a:t>
                      </a:r>
                      <a:endParaRPr lang="zh-CN" sz="12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S1-162515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2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Intel Corporation</a:t>
                      </a:r>
                      <a:endParaRPr lang="zh-CN" sz="1200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CR22.864v14.0.0: Missing requirements from Consolidation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S1-162476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KPN</a:t>
                      </a:r>
                      <a:endParaRPr lang="zh-CN" sz="1200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CR22.864v14.0.0: Introducing service roaming requirements from GSMA Liaison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S1-162477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Huawei Tech.(UK) Co., Ltd</a:t>
                      </a:r>
                      <a:endParaRPr lang="zh-CN" sz="1200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CR22.864v14.0.0: network capability exposure for NEO TR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S1-162340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Qualcomm Incorporated</a:t>
                      </a:r>
                      <a:endParaRPr lang="zh-CN" sz="1200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CR22.864v14.0.0: NEO cleanup comments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S1-162545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Qualcomm Incorporated</a:t>
                      </a:r>
                      <a:endParaRPr lang="zh-CN" sz="1200" kern="120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CR22.864v14.0.0: Service Slicing</a:t>
                      </a:r>
                      <a:endParaRPr lang="zh-CN" sz="1200" kern="12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1109</TotalTime>
  <Words>221</Words>
  <Application>Microsoft Office PowerPoint</Application>
  <PresentationFormat>全屏显示(4:3)</PresentationFormat>
  <Paragraphs>60</Paragraphs>
  <Slides>5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Blank Presentation</vt:lpstr>
      <vt:lpstr>FS_SMARTER-NEO  Status Update  Study on SMARTER Network Operation</vt:lpstr>
      <vt:lpstr>FS_SMARTER-NEO Status</vt:lpstr>
      <vt:lpstr>FS_SMARTER-NEO Progress</vt:lpstr>
      <vt:lpstr>FS_SMARTER-NEO Meeting Time</vt:lpstr>
      <vt:lpstr>FS_SMARTER-NEO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ll</cp:lastModifiedBy>
  <cp:revision>326</cp:revision>
  <cp:lastPrinted>2000-01-14T10:02:55Z</cp:lastPrinted>
  <dcterms:created xsi:type="dcterms:W3CDTF">1999-11-22T09:19:47Z</dcterms:created>
  <dcterms:modified xsi:type="dcterms:W3CDTF">2016-08-26T21:57:08Z</dcterms:modified>
  <cp:category>Presentation</cp:category>
</cp:coreProperties>
</file>