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5" d="100"/>
          <a:sy n="75" d="100"/>
        </p:scale>
        <p:origin x="-111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Status Update</a:t>
            </a:r>
            <a:br>
              <a:rPr lang="en-US" dirty="0" smtClean="0"/>
            </a:br>
            <a:r>
              <a:rPr lang="en-GB" dirty="0" smtClean="0"/>
              <a:t>New </a:t>
            </a:r>
            <a:r>
              <a:rPr lang="en-GB" dirty="0"/>
              <a:t>Services and Markets Technology </a:t>
            </a:r>
            <a:r>
              <a:rPr lang="en-GB" dirty="0" smtClean="0"/>
              <a:t>Enablers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Li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S1-161294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165304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#74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Venice, Italy, 9-13 May 2016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SID is in </a:t>
            </a:r>
            <a:r>
              <a:rPr lang="en-GB" dirty="0" err="1" smtClean="0"/>
              <a:t>TDoc</a:t>
            </a:r>
            <a:r>
              <a:rPr lang="en-GB" dirty="0" smtClean="0"/>
              <a:t> SP-150142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052736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Education </a:t>
            </a:r>
            <a:r>
              <a:rPr lang="en-GB" sz="2000" dirty="0"/>
              <a:t>specific text </a:t>
            </a:r>
            <a:r>
              <a:rPr lang="en-GB" sz="2000" dirty="0" smtClean="0"/>
              <a:t>added to </a:t>
            </a:r>
            <a:r>
              <a:rPr lang="en-GB" sz="2000" dirty="0"/>
              <a:t>the descriptive parts of relevant existing Use </a:t>
            </a:r>
            <a:r>
              <a:rPr lang="en-GB" sz="2000" dirty="0" smtClean="0"/>
              <a:t>Cases.</a:t>
            </a:r>
          </a:p>
          <a:p>
            <a:pPr lvl="1">
              <a:defRPr/>
            </a:pPr>
            <a:r>
              <a:rPr lang="en-GB" sz="2000" dirty="0" smtClean="0"/>
              <a:t>Editorial clean-up added.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</a:p>
          <a:p>
            <a:pPr lvl="1">
              <a:defRPr/>
            </a:pPr>
            <a:r>
              <a:rPr lang="en-GB" sz="2000" dirty="0"/>
              <a:t>Phase 1, Step 3 in SID, complete TR 22.891 </a:t>
            </a:r>
            <a:r>
              <a:rPr lang="en-GB" sz="2000" dirty="0" smtClean="0"/>
              <a:t>100%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Phase 1, Step 5 in SID, completion of subsequent </a:t>
            </a:r>
            <a:r>
              <a:rPr lang="en-GB" sz="2000"/>
              <a:t>TRs </a:t>
            </a:r>
            <a:r>
              <a:rPr lang="en-GB" sz="2000" smtClean="0"/>
              <a:t>95%</a:t>
            </a:r>
            <a:endParaRPr lang="en-GB" sz="2000" dirty="0" smtClean="0"/>
          </a:p>
          <a:p>
            <a:pPr lvl="1">
              <a:defRPr/>
            </a:pPr>
            <a:r>
              <a:rPr lang="en-GB" sz="2000" dirty="0"/>
              <a:t>Note: WID and Skeleton TS approved for Normative </a:t>
            </a:r>
            <a:r>
              <a:rPr lang="en-GB" sz="2000" dirty="0" smtClean="0"/>
              <a:t>Work</a:t>
            </a:r>
            <a:endParaRPr lang="en-GB" sz="2000" dirty="0"/>
          </a:p>
          <a:p>
            <a:pPr>
              <a:defRPr/>
            </a:pPr>
            <a:r>
              <a:rPr lang="en-GB" dirty="0" smtClean="0"/>
              <a:t>TR </a:t>
            </a:r>
            <a:r>
              <a:rPr lang="en-GB" dirty="0"/>
              <a:t>22.891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None.</a:t>
            </a:r>
          </a:p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</a:t>
            </a:r>
            <a:r>
              <a:rPr lang="en-GB" sz="2000" dirty="0" smtClean="0">
                <a:solidFill>
                  <a:srgbClr val="FF0000"/>
                </a:solidFill>
              </a:rPr>
              <a:t>12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</a:t>
            </a:r>
            <a:r>
              <a:rPr lang="en-GB" sz="2000" dirty="0" smtClean="0">
                <a:solidFill>
                  <a:srgbClr val="FF0000"/>
                </a:solidFill>
              </a:rPr>
              <a:t>3, if required</a:t>
            </a:r>
            <a:r>
              <a:rPr lang="en-GB" sz="2000" dirty="0" smtClean="0"/>
              <a:t>.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WID, Steps 1-5</a:t>
            </a:r>
            <a:r>
              <a:rPr lang="en-GB" sz="2400" dirty="0"/>
              <a:t>, all </a:t>
            </a:r>
            <a:r>
              <a:rPr lang="en-GB" sz="2400" dirty="0" smtClean="0"/>
              <a:t>TRs complete: 03/2016 SA#71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n</a:t>
            </a:r>
          </a:p>
          <a:p>
            <a:pPr>
              <a:defRPr/>
            </a:pPr>
            <a:r>
              <a:rPr lang="en-GB" sz="2400" dirty="0" smtClean="0"/>
              <a:t>Expected date to send TR 22.891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SA#69 (09/2015) </a:t>
            </a:r>
            <a:r>
              <a:rPr lang="en-GB" sz="2200" dirty="0" smtClean="0">
                <a:solidFill>
                  <a:srgbClr val="FF0000"/>
                </a:solidFill>
              </a:rPr>
              <a:t>Done</a:t>
            </a:r>
            <a:r>
              <a:rPr lang="en-GB" sz="2200" dirty="0" smtClean="0"/>
              <a:t>.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SA#70 (03/2016) </a:t>
            </a:r>
            <a:r>
              <a:rPr lang="en-GB" sz="2200" dirty="0">
                <a:solidFill>
                  <a:srgbClr val="FF0000"/>
                </a:solidFill>
              </a:rPr>
              <a:t>Done</a:t>
            </a:r>
            <a:r>
              <a:rPr lang="en-GB" sz="2200" dirty="0"/>
              <a:t>.</a:t>
            </a:r>
            <a:endParaRPr lang="en-GB" sz="2200" dirty="0" smtClean="0"/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new BB TRs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SA#71 </a:t>
            </a:r>
            <a:r>
              <a:rPr lang="en-GB" sz="2200" dirty="0"/>
              <a:t>(</a:t>
            </a:r>
            <a:r>
              <a:rPr lang="en-GB" sz="2200" dirty="0" smtClean="0"/>
              <a:t>03/2016) </a:t>
            </a:r>
            <a:r>
              <a:rPr lang="en-GB" sz="2200" dirty="0">
                <a:solidFill>
                  <a:srgbClr val="FF0000"/>
                </a:solidFill>
              </a:rPr>
              <a:t>Done</a:t>
            </a:r>
            <a:r>
              <a:rPr lang="en-GB" sz="2200" dirty="0"/>
              <a:t>.</a:t>
            </a:r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SA#72 (06/2016)</a:t>
            </a:r>
            <a:endParaRPr lang="en-GB" sz="2200" dirty="0"/>
          </a:p>
          <a:p>
            <a:pPr lvl="1">
              <a:defRPr/>
            </a:pP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None/>
              <a:defRPr/>
            </a:pPr>
            <a:endParaRPr lang="en-GB" sz="1600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>
                <a:solidFill>
                  <a:srgbClr val="FF0000"/>
                </a:solidFill>
              </a:rPr>
              <a:t>SA1#75 (Aug 2016)</a:t>
            </a:r>
            <a:endParaRPr lang="en-GB" dirty="0">
              <a:solidFill>
                <a:srgbClr val="FF0000"/>
              </a:solidFill>
            </a:endParaRPr>
          </a:p>
          <a:p>
            <a:pPr lvl="2">
              <a:defRPr/>
            </a:pPr>
            <a:r>
              <a:rPr lang="en-GB" sz="1600" dirty="0" smtClean="0">
                <a:solidFill>
                  <a:srgbClr val="FF0000"/>
                </a:solidFill>
              </a:rPr>
              <a:t>Final </a:t>
            </a:r>
            <a:r>
              <a:rPr lang="en-GB" sz="1600" dirty="0" err="1" smtClean="0">
                <a:solidFill>
                  <a:srgbClr val="FF0000"/>
                </a:solidFill>
              </a:rPr>
              <a:t>cleanup</a:t>
            </a:r>
            <a:r>
              <a:rPr lang="en-GB" sz="1600" dirty="0" smtClean="0">
                <a:solidFill>
                  <a:srgbClr val="FF0000"/>
                </a:solidFill>
              </a:rPr>
              <a:t> of BB TRs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Business as usual. 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SA1#74 (Aug 2016): &lt;100%&gt;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317</Words>
  <Application>Microsoft Office PowerPoint</Application>
  <PresentationFormat>On-screen Show (4:3)</PresentationFormat>
  <Paragraphs>67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SMARTER Status Update New Services and Markets Technology Enablers</vt:lpstr>
      <vt:lpstr>SMARTER Status</vt:lpstr>
      <vt:lpstr>SMARTER Progress</vt:lpstr>
      <vt:lpstr>SMARTER Progress</vt:lpstr>
      <vt:lpstr>SMARTER Completion Date</vt:lpstr>
      <vt:lpstr>SMARTER Planning/Progress</vt:lpstr>
      <vt:lpstr>Work plan between meetings</vt:lpstr>
      <vt:lpstr>SMARTER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SMARTER Status Update New Services and Markets Technology Enablers</dc:title>
  <dc:creator>Vodafone</dc:creator>
  <cp:keywords>3GPP</cp:keywords>
  <cp:lastModifiedBy>Li, Alice, Vodafone Group</cp:lastModifiedBy>
  <cp:revision>376</cp:revision>
  <cp:lastPrinted>2000-01-14T10:02:55Z</cp:lastPrinted>
  <dcterms:created xsi:type="dcterms:W3CDTF">1999-11-22T09:19:47Z</dcterms:created>
  <dcterms:modified xsi:type="dcterms:W3CDTF">2016-05-13T12:57:55Z</dcterms:modified>
  <cp:category>Presentation</cp:category>
</cp:coreProperties>
</file>