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docx" ContentType="application/vnd.openxmlformats-officedocument.wordprocessingml.document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16" autoAdjust="0"/>
    <p:restoredTop sz="86401" autoAdjust="0"/>
  </p:normalViewPr>
  <p:slideViewPr>
    <p:cSldViewPr>
      <p:cViewPr varScale="1">
        <p:scale>
          <a:sx n="118" d="100"/>
          <a:sy n="118" d="100"/>
        </p:scale>
        <p:origin x="1432" y="20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handoutMaster" Target="handoutMasters/handout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4" Type="http://schemas.openxmlformats.org/officeDocument/2006/relationships/image" Target="../media/image1.png"/><Relationship Id="rId5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4" Type="http://schemas.openxmlformats.org/officeDocument/2006/relationships/package" Target="../embeddings/Document_Microsoft_Word1.docx"/><Relationship Id="rId5" Type="http://schemas.openxmlformats.org/officeDocument/2006/relationships/image" Target="../media/image4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MCData</a:t>
            </a:r>
            <a:r>
              <a:rPr lang="en-US" dirty="0" smtClean="0"/>
              <a:t>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Mission Critical Data Services over LTE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Emmanuelle Villebrun</a:t>
            </a:r>
          </a:p>
          <a:p>
            <a:r>
              <a:rPr lang="en-US" dirty="0" smtClean="0"/>
              <a:t>Ministry of Interior, France</a:t>
            </a:r>
          </a:p>
          <a:p>
            <a:r>
              <a:rPr lang="en-US" dirty="0" err="1" smtClean="0"/>
              <a:t>MCData</a:t>
            </a:r>
            <a:r>
              <a:rPr lang="en-US" dirty="0" smtClean="0"/>
              <a:t> </a:t>
            </a:r>
            <a:r>
              <a:rPr lang="en-US" dirty="0" smtClean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S1-161292</a:t>
            </a:r>
            <a:endParaRPr lang="en-GB" b="1" dirty="0"/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S1-15xxxx)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4492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</a:t>
            </a:r>
            <a:r>
              <a:rPr lang="en-GB" sz="1200" b="1" dirty="0" smtClean="0"/>
              <a:t>74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Venice, Italy, 9-13 May 2016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MCData</a:t>
            </a:r>
            <a:r>
              <a:rPr lang="en-GB" dirty="0" smtClean="0"/>
              <a:t>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no</a:t>
            </a:r>
          </a:p>
          <a:p>
            <a:endParaRPr lang="en-GB" dirty="0"/>
          </a:p>
          <a:p>
            <a:r>
              <a:rPr lang="en-GB" dirty="0"/>
              <a:t>This WI has been approved at SP</a:t>
            </a:r>
            <a:r>
              <a:rPr lang="en-GB" dirty="0" smtClean="0"/>
              <a:t>#70</a:t>
            </a:r>
            <a:endParaRPr lang="en-GB" dirty="0"/>
          </a:p>
          <a:p>
            <a:pPr marL="457200" lvl="1" indent="0"/>
            <a:r>
              <a:rPr lang="en-GB" dirty="0"/>
              <a:t>Approved WID is in </a:t>
            </a:r>
            <a:r>
              <a:rPr lang="en-GB" dirty="0" err="1"/>
              <a:t>tdoc</a:t>
            </a:r>
            <a:r>
              <a:rPr lang="en-GB" dirty="0"/>
              <a:t> SP-</a:t>
            </a:r>
            <a:r>
              <a:rPr lang="en-GB" dirty="0" smtClean="0"/>
              <a:t>150850</a:t>
            </a:r>
            <a:endParaRPr lang="en-GB" dirty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S1-161292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MCData</a:t>
            </a:r>
            <a:r>
              <a:rPr lang="en-GB" dirty="0" smtClean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Service descriptions</a:t>
            </a:r>
          </a:p>
          <a:p>
            <a:pPr lvl="1">
              <a:defRPr/>
            </a:pPr>
            <a:r>
              <a:rPr lang="en-GB" dirty="0" smtClean="0"/>
              <a:t>Alignment with </a:t>
            </a:r>
            <a:r>
              <a:rPr lang="en-GB" dirty="0" err="1" smtClean="0"/>
              <a:t>MCoRe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Final rewording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No need to list </a:t>
            </a:r>
            <a:r>
              <a:rPr lang="en-GB" i="1" dirty="0" err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</a:t>
            </a:r>
          </a:p>
          <a:p>
            <a:pPr>
              <a:defRPr/>
            </a:pPr>
            <a:r>
              <a:rPr lang="en-GB" dirty="0" smtClean="0"/>
              <a:t>Work/Study Item Completion: </a:t>
            </a:r>
            <a:r>
              <a:rPr lang="en-GB" dirty="0" smtClean="0"/>
              <a:t>90%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Draft TS 22.282 Completion: </a:t>
            </a:r>
            <a:r>
              <a:rPr lang="en-GB" dirty="0" smtClean="0"/>
              <a:t>90%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  <a:p>
            <a:pPr lvl="1">
              <a:defRPr/>
            </a:pPr>
            <a:r>
              <a:rPr lang="en-GB" dirty="0" smtClean="0"/>
              <a:t>Need </a:t>
            </a:r>
            <a:r>
              <a:rPr lang="en-GB" dirty="0" smtClean="0"/>
              <a:t>post meeting email </a:t>
            </a:r>
            <a:r>
              <a:rPr lang="en-GB" dirty="0" smtClean="0"/>
              <a:t>approval to </a:t>
            </a:r>
            <a:r>
              <a:rPr lang="en-GB" dirty="0" smtClean="0"/>
              <a:t>finalize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S1-161292</a:t>
            </a:r>
            <a:endParaRPr lang="en-GB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MCData</a:t>
            </a:r>
            <a:r>
              <a:rPr lang="en-GB" dirty="0" smtClean="0"/>
              <a:t>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10 </a:t>
            </a:r>
            <a:r>
              <a:rPr lang="en-GB" dirty="0" smtClean="0"/>
              <a:t>for </a:t>
            </a:r>
            <a:r>
              <a:rPr lang="en-GB" dirty="0" smtClean="0"/>
              <a:t>MC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0</a:t>
            </a:r>
            <a:endParaRPr lang="en-GB" dirty="0" smtClean="0"/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WID is 100%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complete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20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 above if no Drafting sessions held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 dirty="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S1-161292</a:t>
            </a:r>
            <a:endParaRPr lang="en-GB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MCData</a:t>
            </a:r>
            <a:r>
              <a:rPr lang="en-GB" dirty="0" smtClean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03/2016 SP#71 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</a:t>
            </a:r>
            <a:r>
              <a:rPr lang="en-GB" sz="2400" dirty="0" err="1" smtClean="0">
                <a:solidFill>
                  <a:srgbClr val="FF0000"/>
                </a:solidFill>
              </a:rPr>
              <a:t>above?No</a:t>
            </a:r>
            <a:endParaRPr lang="en-GB" sz="2400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 smtClean="0"/>
              <a:t>Will target completion date be met? Yes</a:t>
            </a:r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</a:t>
            </a:r>
            <a:r>
              <a:rPr lang="en-GB" sz="2400" dirty="0" smtClean="0"/>
              <a:t>SA1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200" dirty="0"/>
              <a:t>For information: SA1</a:t>
            </a:r>
            <a:r>
              <a:rPr lang="en-GB" sz="2200" dirty="0" smtClean="0"/>
              <a:t>#73 (02/2016)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SA1</a:t>
            </a:r>
            <a:r>
              <a:rPr lang="en-GB" sz="2200" dirty="0" smtClean="0"/>
              <a:t>#74 (05/2016)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S1-161292</a:t>
            </a:r>
            <a:endParaRPr lang="en-GB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MCData</a:t>
            </a:r>
            <a:r>
              <a:rPr lang="en-GB" dirty="0" smtClean="0"/>
              <a:t>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Planning for subsequent meetings: </a:t>
            </a:r>
            <a:r>
              <a:rPr lang="en-GB" dirty="0"/>
              <a:t>	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None</a:t>
            </a:r>
          </a:p>
          <a:p>
            <a:pPr marL="457200" lvl="1" indent="0">
              <a:buNone/>
              <a:defRPr/>
            </a:pPr>
            <a:endParaRPr lang="en-GB" dirty="0" smtClean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S1-161292</a:t>
            </a:r>
            <a:endParaRPr lang="en-GB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Post meeting email </a:t>
            </a:r>
            <a:r>
              <a:rPr lang="en-GB" dirty="0" smtClean="0"/>
              <a:t>approval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S1-161292</a:t>
            </a:r>
            <a:endParaRPr lang="en-GB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MCData</a:t>
            </a:r>
            <a:r>
              <a:rPr lang="en-GB" dirty="0" smtClean="0"/>
              <a:t>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</a:t>
            </a:r>
            <a:r>
              <a:rPr lang="en-GB" dirty="0" smtClean="0"/>
              <a:t>90%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After post meeting email approval: </a:t>
            </a:r>
            <a:r>
              <a:rPr lang="en-GB" dirty="0" smtClean="0"/>
              <a:t>100%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S1-161292</a:t>
            </a:r>
            <a:endParaRPr lang="en-GB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MCData</a:t>
            </a:r>
            <a:r>
              <a:rPr lang="en-GB" dirty="0" smtClean="0"/>
              <a:t>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S1-161292</a:t>
            </a:r>
            <a:endParaRPr lang="en-GB" b="1" dirty="0"/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8349247"/>
              </p:ext>
            </p:extLst>
          </p:nvPr>
        </p:nvGraphicFramePr>
        <p:xfrm>
          <a:off x="1587500" y="1854200"/>
          <a:ext cx="5969000" cy="314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Document" r:id="rId4" imgW="5969000" imgH="3149600" progId="Word.Document.12">
                  <p:embed/>
                </p:oleObj>
              </mc:Choice>
              <mc:Fallback>
                <p:oleObj name="Document" r:id="rId4" imgW="5969000" imgH="31496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7500" y="1854200"/>
                        <a:ext cx="5969000" cy="314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74</TotalTime>
  <Words>305</Words>
  <Application>Microsoft Macintosh PowerPoint</Application>
  <PresentationFormat>Présentation à l'écran (4:3)</PresentationFormat>
  <Paragraphs>79</Paragraphs>
  <Slides>9</Slides>
  <Notes>9</Notes>
  <HiddenSlides>0</HiddenSlides>
  <MMClips>0</MMClips>
  <ScaleCrop>false</ScaleCrop>
  <HeadingPairs>
    <vt:vector size="8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5" baseType="lpstr">
      <vt:lpstr>Bookman Old Style</vt:lpstr>
      <vt:lpstr>MS Mincho</vt:lpstr>
      <vt:lpstr>Times New Roman</vt:lpstr>
      <vt:lpstr>Arial</vt:lpstr>
      <vt:lpstr>Blank Presentation</vt:lpstr>
      <vt:lpstr>Document Microsoft Word</vt:lpstr>
      <vt:lpstr>MCData Status Update Mission Critical Data Services over LTE</vt:lpstr>
      <vt:lpstr>MCData Status</vt:lpstr>
      <vt:lpstr>MCData Progress</vt:lpstr>
      <vt:lpstr>MCData Meeting Time</vt:lpstr>
      <vt:lpstr>MCData Completion Date</vt:lpstr>
      <vt:lpstr>MCData Planning/Progress</vt:lpstr>
      <vt:lpstr>Work plan between meetings</vt:lpstr>
      <vt:lpstr>MCData Progress Estimate</vt:lpstr>
      <vt:lpstr>MCData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villebrun.vignault@gmail.com</cp:lastModifiedBy>
  <cp:revision>312</cp:revision>
  <cp:lastPrinted>2000-01-14T10:02:55Z</cp:lastPrinted>
  <dcterms:created xsi:type="dcterms:W3CDTF">1999-11-22T09:19:47Z</dcterms:created>
  <dcterms:modified xsi:type="dcterms:W3CDTF">2016-05-13T12:44:09Z</dcterms:modified>
  <cp:category>Presentation</cp:category>
</cp:coreProperties>
</file>