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8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32" autoAdjust="0"/>
    <p:restoredTop sz="86401" autoAdjust="0"/>
  </p:normalViewPr>
  <p:slideViewPr>
    <p:cSldViewPr>
      <p:cViewPr varScale="1">
        <p:scale>
          <a:sx n="92" d="100"/>
          <a:sy n="92" d="100"/>
        </p:scale>
        <p:origin x="1904" y="1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MCPTT-R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Push To Talk over LTE Re-alignment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Andrew Thiessen</a:t>
            </a:r>
          </a:p>
          <a:p>
            <a:r>
              <a:rPr lang="en-US" dirty="0" smtClean="0"/>
              <a:t>U.S. Dept. of Commerce</a:t>
            </a:r>
          </a:p>
          <a:p>
            <a:r>
              <a:rPr lang="en-US" dirty="0" smtClean="0"/>
              <a:t>MCPTT-R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S1-161290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#74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Venice, Italy</a:t>
            </a:r>
            <a:r>
              <a:rPr lang="en-GB" sz="1200" b="1" smtClean="0"/>
              <a:t>, 9-13 </a:t>
            </a:r>
            <a:r>
              <a:rPr lang="en-GB" sz="1200" b="1" dirty="0" smtClean="0"/>
              <a:t>May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  <p:extLst>
      <p:ext uri="{BB962C8B-B14F-4D97-AF65-F5344CB8AC3E}">
        <p14:creationId xmlns:p14="http://schemas.microsoft.com/office/powerpoint/2010/main" val="3324183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r>
              <a:rPr lang="en-GB" dirty="0" smtClean="0"/>
              <a:t>This WI has been approved at SP#70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SP-150821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Progress on this WID is based on progress </a:t>
            </a:r>
            <a:r>
              <a:rPr lang="en-GB" dirty="0" err="1" smtClean="0"/>
              <a:t>analyzing</a:t>
            </a:r>
            <a:r>
              <a:rPr lang="en-GB" dirty="0" smtClean="0"/>
              <a:t> the TS 22.179 requirements for inclusion into TS 22.280</a:t>
            </a:r>
          </a:p>
          <a:p>
            <a:pPr lvl="1">
              <a:defRPr/>
            </a:pPr>
            <a:r>
              <a:rPr lang="en-GB" dirty="0" smtClean="0"/>
              <a:t>100% of TS 22.179 requirements </a:t>
            </a:r>
            <a:r>
              <a:rPr lang="en-GB" dirty="0" err="1" smtClean="0"/>
              <a:t>analyzed</a:t>
            </a:r>
            <a:r>
              <a:rPr lang="en-GB" dirty="0" smtClean="0"/>
              <a:t> and adjudicated for TS 22.280</a:t>
            </a:r>
          </a:p>
          <a:p>
            <a:pPr lvl="1">
              <a:defRPr/>
            </a:pPr>
            <a:r>
              <a:rPr lang="en-GB" dirty="0" smtClean="0"/>
              <a:t>CR for TS 22.179 developed based on current agreements</a:t>
            </a:r>
          </a:p>
          <a:p>
            <a:pPr>
              <a:defRPr/>
            </a:pPr>
            <a:r>
              <a:rPr lang="en-GB" dirty="0" smtClean="0"/>
              <a:t>Work Item Completion: 100%</a:t>
            </a:r>
            <a:endParaRPr lang="en-GB" sz="24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smtClean="0"/>
              <a:t>MCPTT-R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03/2016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</a:t>
            </a:r>
            <a:r>
              <a:rPr lang="en-GB" sz="2400" dirty="0">
                <a:solidFill>
                  <a:srgbClr val="FF0000"/>
                </a:solidFill>
              </a:rPr>
              <a:t>n</a:t>
            </a:r>
            <a:endParaRPr lang="en-GB" sz="2400" dirty="0" smtClean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06/2016 SP#72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/>
              <a:t>CR as necessary for uncompleted work at SA #74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Discussion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MCPTT-R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100%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NA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</a:t>
            </a:r>
            <a:r>
              <a:rPr lang="en-GB" smtClean="0"/>
              <a:t>-R Agreed </a:t>
            </a:r>
            <a:r>
              <a:rPr lang="en-GB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935202"/>
              </p:ext>
            </p:extLst>
          </p:nvPr>
        </p:nvGraphicFramePr>
        <p:xfrm>
          <a:off x="683568" y="1844824"/>
          <a:ext cx="7772400" cy="4911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S1-161463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UK HO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CR for MCPTT-R to add new feature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S1-161610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CR for MCPTT-R to capture </a:t>
                      </a: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MCCoRe</a:t>
                      </a: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analysis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23</TotalTime>
  <Words>273</Words>
  <Application>Microsoft Macintosh PowerPoint</Application>
  <PresentationFormat>On-screen Show (4:3)</PresentationFormat>
  <Paragraphs>66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Bookman Old Style</vt:lpstr>
      <vt:lpstr>Calibri</vt:lpstr>
      <vt:lpstr>MS Mincho</vt:lpstr>
      <vt:lpstr>Times New Roman</vt:lpstr>
      <vt:lpstr>Arial</vt:lpstr>
      <vt:lpstr>Blank Presentation</vt:lpstr>
      <vt:lpstr>MCPTT-R Status Update Mission Critical Push To Talk over LTE Re-alignment</vt:lpstr>
      <vt:lpstr>MCPTT-R Status</vt:lpstr>
      <vt:lpstr>MCPTT-R Progress</vt:lpstr>
      <vt:lpstr>MCPTT-R Meeting Time</vt:lpstr>
      <vt:lpstr>MCPTT-R Completion Date</vt:lpstr>
      <vt:lpstr>MCPTT-R Planning/Progress</vt:lpstr>
      <vt:lpstr>Work plan between meetings</vt:lpstr>
      <vt:lpstr>MCPTT-R Progress Estimate</vt:lpstr>
      <vt:lpstr>MCPTT-R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Thiessen, Andy</cp:lastModifiedBy>
  <cp:revision>322</cp:revision>
  <cp:lastPrinted>2000-01-14T10:02:55Z</cp:lastPrinted>
  <dcterms:created xsi:type="dcterms:W3CDTF">1999-11-22T09:19:47Z</dcterms:created>
  <dcterms:modified xsi:type="dcterms:W3CDTF">2016-05-13T13:47:35Z</dcterms:modified>
  <cp:category>Presentation</cp:category>
</cp:coreProperties>
</file>