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8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23" autoAdjust="0"/>
    <p:restoredTop sz="86401" autoAdjust="0"/>
  </p:normalViewPr>
  <p:slideViewPr>
    <p:cSldViewPr>
      <p:cViewPr>
        <p:scale>
          <a:sx n="92" d="100"/>
          <a:sy n="92" d="100"/>
        </p:scale>
        <p:origin x="1712" y="1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19618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MCCoRe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</a:t>
            </a:r>
            <a:r>
              <a:rPr lang="en-US" dirty="0" err="1" smtClean="0">
                <a:solidFill>
                  <a:srgbClr val="FF0000"/>
                </a:solidFill>
              </a:rPr>
              <a:t>Servies</a:t>
            </a:r>
            <a:r>
              <a:rPr lang="en-US" dirty="0" smtClean="0">
                <a:solidFill>
                  <a:srgbClr val="FF0000"/>
                </a:solidFill>
              </a:rPr>
              <a:t> Common Requirements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Thiessen</a:t>
            </a:r>
          </a:p>
          <a:p>
            <a:r>
              <a:rPr lang="en-US" dirty="0" smtClean="0"/>
              <a:t>U.S. Dept. of Commerce</a:t>
            </a:r>
          </a:p>
          <a:p>
            <a:r>
              <a:rPr lang="en-US" dirty="0" err="1" smtClean="0"/>
              <a:t>MCCoRe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S1-161289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Italy, 9-13 May 2016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9117914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smtClean="0"/>
              <a:t>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</a:t>
            </a:r>
            <a:r>
              <a:rPr lang="en-GB" dirty="0" smtClean="0"/>
              <a:t>meeting, cont’d:</a:t>
            </a: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158856"/>
              </p:ext>
            </p:extLst>
          </p:nvPr>
        </p:nvGraphicFramePr>
        <p:xfrm>
          <a:off x="685800" y="2276872"/>
          <a:ext cx="7772400" cy="39959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31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S1-161377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UK Home Office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pCR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-MCPTT-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Changes to Override requirements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S1-161378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UK Home Office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pCR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-MCPTT-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MCData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Changes to Communication Termination requirements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S1-161379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-adding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Private Communication max duration requirements from MCPTT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S1-161380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Ministry of Interior,</a:t>
                      </a:r>
                      <a:r>
                        <a:rPr lang="en-GB" sz="12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France</a:t>
                      </a:r>
                      <a:endParaRPr lang="en-GB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Notification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a change in quality of service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S1-161237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-Adding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MCPTT requirements agreed to be common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S1-161416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UK Home Office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Completion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addition of new section on Inter Service Interworking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S1-161383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UK Home Office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Scope for TS 22.280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S1-161384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UK Home Office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pCR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-MCPTT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Requirement R-6.8.7.1-004 Emergency Group Call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S1-161240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UK Home Office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Recording and auditing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requirement R-6.16.4-004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S1-161268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Session Chair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MCImp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drafting report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S1-161382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Ministry of Interior,</a:t>
                      </a:r>
                      <a:r>
                        <a:rPr lang="en-GB" sz="12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France</a:t>
                      </a:r>
                      <a:endParaRPr lang="en-GB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IOPS requirement to be moved to 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S1-161269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TS 22.280 v1.1.0 based on agreements in the meeting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S1-161609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Cover page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9310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r>
              <a:rPr lang="en-GB" dirty="0" smtClean="0"/>
              <a:t>This WI has been approved at SP#70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SP-150822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and executed process for adjudication of requirements from MCPTT, </a:t>
            </a:r>
            <a:r>
              <a:rPr lang="en-GB" dirty="0" err="1" smtClean="0"/>
              <a:t>MCVideo</a:t>
            </a:r>
            <a:r>
              <a:rPr lang="en-GB" dirty="0" smtClean="0"/>
              <a:t>, and </a:t>
            </a:r>
            <a:r>
              <a:rPr lang="en-GB" dirty="0" err="1" smtClean="0"/>
              <a:t>MCData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Created/revised </a:t>
            </a:r>
            <a:r>
              <a:rPr lang="en-GB" dirty="0" smtClean="0"/>
              <a:t>definitions</a:t>
            </a:r>
          </a:p>
          <a:p>
            <a:pPr lvl="1">
              <a:defRPr/>
            </a:pPr>
            <a:r>
              <a:rPr lang="en-GB" dirty="0" smtClean="0"/>
              <a:t>Completed all MCPTT/</a:t>
            </a:r>
            <a:r>
              <a:rPr lang="en-GB" dirty="0" err="1" smtClean="0"/>
              <a:t>MCData</a:t>
            </a:r>
            <a:r>
              <a:rPr lang="en-GB" dirty="0" smtClean="0"/>
              <a:t> analysis for </a:t>
            </a:r>
            <a:r>
              <a:rPr lang="en-GB" dirty="0" err="1" smtClean="0"/>
              <a:t>MCCoRe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Completed 40% of </a:t>
            </a:r>
            <a:r>
              <a:rPr lang="en-GB" dirty="0" err="1" smtClean="0"/>
              <a:t>MCVideo</a:t>
            </a:r>
            <a:r>
              <a:rPr lang="en-GB" dirty="0" smtClean="0"/>
              <a:t> analysis for </a:t>
            </a:r>
            <a:r>
              <a:rPr lang="en-GB" dirty="0" err="1" smtClean="0"/>
              <a:t>MCCoRe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Remaining requirements to be adjudicated during email approval process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100%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TS 22.280 Completion: </a:t>
            </a:r>
            <a:r>
              <a:rPr lang="en-GB" dirty="0" smtClean="0"/>
              <a:t>10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9.5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06/2016 SP#72 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#73 (02//2016)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#74 (05/2016)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CR as necessary for uncompleted work at SA #74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&amp; </a:t>
            </a:r>
            <a:r>
              <a:rPr lang="en-GB" dirty="0" smtClean="0"/>
              <a:t>email approval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Continued review of the </a:t>
            </a:r>
            <a:r>
              <a:rPr lang="en-GB" dirty="0" err="1" smtClean="0"/>
              <a:t>MCCoRe</a:t>
            </a:r>
            <a:r>
              <a:rPr lang="en-GB" dirty="0" smtClean="0"/>
              <a:t> analysis </a:t>
            </a:r>
            <a:r>
              <a:rPr lang="en-GB" dirty="0" smtClean="0"/>
              <a:t>spreadsheet for </a:t>
            </a:r>
            <a:r>
              <a:rPr lang="en-GB" dirty="0" err="1" smtClean="0"/>
              <a:t>MCVideo</a:t>
            </a:r>
            <a:r>
              <a:rPr lang="en-GB" dirty="0" smtClean="0"/>
              <a:t> to generate input to email approval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Email approval process for remaining, untouch</a:t>
            </a:r>
            <a:r>
              <a:rPr lang="en-GB" dirty="0" smtClean="0"/>
              <a:t>ed </a:t>
            </a:r>
            <a:r>
              <a:rPr lang="en-GB" dirty="0" err="1" smtClean="0"/>
              <a:t>MCVideo</a:t>
            </a:r>
            <a:r>
              <a:rPr lang="en-GB" dirty="0" smtClean="0"/>
              <a:t> requirements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</a:t>
            </a:r>
            <a:r>
              <a:rPr lang="en-GB" smtClean="0"/>
              <a:t>: </a:t>
            </a:r>
            <a:r>
              <a:rPr lang="en-GB" smtClean="0"/>
              <a:t>10</a:t>
            </a:r>
            <a:r>
              <a:rPr lang="en-GB" smtClean="0"/>
              <a:t>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NA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smtClean="0"/>
              <a:t>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801484"/>
              </p:ext>
            </p:extLst>
          </p:nvPr>
        </p:nvGraphicFramePr>
        <p:xfrm>
          <a:off x="683568" y="1844824"/>
          <a:ext cx="7772400" cy="31603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000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S1-161236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UK Home Office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changes to Definitions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 TS 22.280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S1-161407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Configuration of the source of the content delivered by MCX Service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S1-161372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revision of Broadcast Group Call requirements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0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S1-161085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-Removing Floor Control in Emergency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and Imminent Peril Requirements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S1-161373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Ministry of Interior,</a:t>
                      </a:r>
                      <a:r>
                        <a:rPr lang="en-GB" sz="12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France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Call rejection and queuing addition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0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S1-161418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Ministry of Interior,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France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data forwarding addition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S1-161415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Adding open interfaces related requirements 96v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and 47d into </a:t>
                      </a:r>
                      <a:r>
                        <a:rPr lang="en-GB" sz="12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TS 22.280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S1-161049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UK Home Office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pCR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-MCPTT-Changes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to Commencement mode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S1-161412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UK Home Office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Admission control proposal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S1-161376</a:t>
                      </a:r>
                      <a:endParaRPr lang="en-GB" sz="12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UK Home Office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pCR-MCCoRe-MCVideo-MCData</a:t>
                      </a: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Changes to transmission control requirements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151</TotalTime>
  <Words>571</Words>
  <Application>Microsoft Macintosh PowerPoint</Application>
  <PresentationFormat>On-screen Show (4:3)</PresentationFormat>
  <Paragraphs>141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Bookman Old Style</vt:lpstr>
      <vt:lpstr>Calibri</vt:lpstr>
      <vt:lpstr>MS Mincho</vt:lpstr>
      <vt:lpstr>Times New Roman</vt:lpstr>
      <vt:lpstr>Arial</vt:lpstr>
      <vt:lpstr>Blank Presentation</vt:lpstr>
      <vt:lpstr>MCCoRe Status Update Mission Critical Servies Common Requirements</vt:lpstr>
      <vt:lpstr>MCCoRe Status</vt:lpstr>
      <vt:lpstr>MCCoRe Progress</vt:lpstr>
      <vt:lpstr>MCCoRe Meeting Time</vt:lpstr>
      <vt:lpstr>MCCoRe Completion Date</vt:lpstr>
      <vt:lpstr>MCCoRe Planning/Progress</vt:lpstr>
      <vt:lpstr>Work plan between meetings</vt:lpstr>
      <vt:lpstr>MCCoRe Progress Estimate</vt:lpstr>
      <vt:lpstr>MCCoRe Agreed documents</vt:lpstr>
      <vt:lpstr>MCCoRe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Thiessen, Andy</cp:lastModifiedBy>
  <cp:revision>343</cp:revision>
  <cp:lastPrinted>2000-01-14T10:02:55Z</cp:lastPrinted>
  <dcterms:created xsi:type="dcterms:W3CDTF">1999-11-22T09:19:47Z</dcterms:created>
  <dcterms:modified xsi:type="dcterms:W3CDTF">2016-05-13T13:46:31Z</dcterms:modified>
  <cp:category>Presentation</cp:category>
</cp:coreProperties>
</file>