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135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PPEPO_LTE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US" altLang="zh-CN" sz="2400" dirty="0" smtClean="0">
                <a:solidFill>
                  <a:srgbClr val="000000"/>
                </a:solidFill>
              </a:rPr>
              <a:t> Paging Policy Enhancements and Procedure Optimizations in LTE</a:t>
            </a:r>
            <a:r>
              <a:rPr lang="en-GB" altLang="zh-CN" sz="2400" dirty="0" smtClean="0">
                <a:solidFill>
                  <a:srgbClr val="000000"/>
                </a:solidFill>
              </a:rPr>
              <a:t> - status update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Zhuoyun</a:t>
            </a:r>
            <a:r>
              <a:rPr lang="en-US" altLang="zh-CN" dirty="0" smtClean="0"/>
              <a:t> Zhang</a:t>
            </a:r>
          </a:p>
          <a:p>
            <a:r>
              <a:rPr lang="en-US" altLang="zh-CN" dirty="0" smtClean="0"/>
              <a:t>China Unicom</a:t>
            </a:r>
          </a:p>
          <a:p>
            <a:r>
              <a:rPr lang="en-US" altLang="zh-CN" dirty="0" smtClean="0"/>
              <a:t>FS_PPEPO_LTE </a:t>
            </a:r>
            <a:r>
              <a:rPr lang="en-US" altLang="zh-CN" dirty="0" err="1" smtClean="0"/>
              <a:t>Rapporteur</a:t>
            </a:r>
            <a:endParaRPr lang="en-US" altLang="zh-CN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S1-160553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3793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Okinawa, Japan, 1-5 February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PPEPO_LTE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&lt;y&gt;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SP#71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PPEPO_LTE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/>
            <a:r>
              <a:rPr lang="en-GB" altLang="zh-CN" dirty="0" smtClean="0">
                <a:ea typeface="宋体" charset="-122"/>
              </a:rPr>
              <a:t>The new WID is agreed</a:t>
            </a:r>
            <a:endParaRPr lang="en-US" altLang="zh-CN" dirty="0" smtClean="0">
              <a:ea typeface="宋体" charset="-122"/>
            </a:endParaRPr>
          </a:p>
          <a:p>
            <a:pPr lvl="1"/>
            <a:r>
              <a:rPr lang="en-US" altLang="zh-CN" dirty="0" smtClean="0">
                <a:ea typeface="宋体" charset="-122"/>
              </a:rPr>
              <a:t>One CR is agreed to be added to TS22.101 to </a:t>
            </a:r>
            <a:r>
              <a:rPr lang="en-GB" altLang="zh-CN" dirty="0" smtClean="0">
                <a:ea typeface="宋体" charset="-122"/>
              </a:rPr>
              <a:t>define </a:t>
            </a:r>
            <a:r>
              <a:rPr lang="en-GB" altLang="zh-CN" dirty="0" smtClean="0"/>
              <a:t>requirements of</a:t>
            </a:r>
            <a:r>
              <a:rPr lang="en-GB" altLang="zh-CN" dirty="0" smtClean="0">
                <a:ea typeface="宋体" charset="-122"/>
              </a:rPr>
              <a:t> </a:t>
            </a:r>
            <a:r>
              <a:rPr lang="en-GB" altLang="zh-CN" dirty="0" smtClean="0"/>
              <a:t>paging policy selection criteria in LTE</a:t>
            </a:r>
            <a:endParaRPr lang="en-GB" altLang="zh-CN" dirty="0" smtClean="0">
              <a:ea typeface="宋体" charset="-122"/>
            </a:endParaRP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 Item Completion: 100%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PPEPO_LTE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</a:rPr>
              <a:t>PPEPO_LTE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&lt;03/2016&gt; SP#71</a:t>
            </a:r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>
              <a:defRPr/>
            </a:pPr>
            <a:endParaRPr lang="en-GB" sz="2400" dirty="0" smtClean="0"/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629921" cy="782637"/>
          </a:xfrm>
        </p:spPr>
        <p:txBody>
          <a:bodyPr/>
          <a:lstStyle/>
          <a:p>
            <a:r>
              <a:rPr lang="en-US" altLang="zh-CN" sz="2800" dirty="0" smtClean="0">
                <a:solidFill>
                  <a:srgbClr val="000000"/>
                </a:solidFill>
              </a:rPr>
              <a:t>PPEPO_LTE </a:t>
            </a:r>
            <a:r>
              <a:rPr lang="en-GB" sz="2800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9552" y="2348880"/>
          <a:ext cx="8277101" cy="12268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52128"/>
                <a:gridCol w="2620098"/>
                <a:gridCol w="4504875"/>
              </a:tblGrid>
              <a:tr h="3695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u="sng" kern="100" dirty="0" smtClean="0">
                          <a:solidFill>
                            <a:srgbClr val="0000FF"/>
                          </a:solidFill>
                          <a:latin typeface="Arial"/>
                          <a:ea typeface="宋体"/>
                          <a:cs typeface="Arial"/>
                        </a:rPr>
                        <a:t>S1- 160299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Arial"/>
                        </a:rPr>
                        <a:t>China Unicom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Arial"/>
                        </a:rPr>
                        <a:t>Paging Policy Enhancements and Procedure Optimizations in LTE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5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00" dirty="0">
                          <a:solidFill>
                            <a:srgbClr val="0000FF"/>
                          </a:solidFill>
                          <a:latin typeface="Arial"/>
                          <a:ea typeface="宋体"/>
                          <a:cs typeface="Arial"/>
                        </a:rPr>
                        <a:t>S1-160300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China Unicom,China Telecom, KT Corp., CATR, ZTE, Applied Communication Sciences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Arial"/>
                        </a:rPr>
                        <a:t>CR22.101v14.1.0: </a:t>
                      </a:r>
                      <a:r>
                        <a:rPr lang="en-US" sz="1400" kern="100" dirty="0" smtClean="0">
                          <a:latin typeface="+mn-lt"/>
                          <a:ea typeface="宋体"/>
                          <a:cs typeface="Arial"/>
                        </a:rPr>
                        <a:t>Paging policy selection criteria requirements in LTE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24</TotalTime>
  <Words>216</Words>
  <Application>Microsoft Office PowerPoint</Application>
  <PresentationFormat>全屏显示(4:3)</PresentationFormat>
  <Paragraphs>52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PPEPO_LTE Status Update  Paging Policy Enhancements and Procedure Optimizations in LTE - status update</vt:lpstr>
      <vt:lpstr>PPEPO_LTE Status</vt:lpstr>
      <vt:lpstr>PPEPO_LTE Progress</vt:lpstr>
      <vt:lpstr>PPEPO_LTE Meeting Time</vt:lpstr>
      <vt:lpstr>PPEPO_LTE Completion Date</vt:lpstr>
      <vt:lpstr>PPEPO_LTE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Zhuoyun_China Unicom 3</cp:lastModifiedBy>
  <cp:revision>310</cp:revision>
  <cp:lastPrinted>2000-01-14T10:02:55Z</cp:lastPrinted>
  <dcterms:created xsi:type="dcterms:W3CDTF">1999-11-22T09:19:47Z</dcterms:created>
  <dcterms:modified xsi:type="dcterms:W3CDTF">2016-02-05T01:36:12Z</dcterms:modified>
  <cp:category>Presentation</cp:category>
</cp:coreProperties>
</file>