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4" r:id="rId3"/>
    <p:sldId id="256" r:id="rId4"/>
    <p:sldId id="261" r:id="rId5"/>
    <p:sldId id="260" r:id="rId6"/>
    <p:sldId id="258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3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SMARTER Status Update</a:t>
            </a:r>
            <a:br>
              <a:rPr lang="en-US" dirty="0" smtClean="0"/>
            </a:br>
            <a:r>
              <a:rPr lang="en-US" dirty="0" err="1" smtClean="0"/>
              <a:t>FS_SMARTER_mIoT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Adrian Neal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SMARTER-</a:t>
            </a:r>
            <a:r>
              <a:rPr lang="en-US" dirty="0" err="1" smtClean="0"/>
              <a:t>mIoT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S1-160248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S1-16xxxx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79724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73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Okinawa, Japan, 1-5 February 2016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FS_SMARTER_mIoT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</a:t>
            </a:r>
          </a:p>
          <a:p>
            <a:endParaRPr lang="en-GB" dirty="0" smtClean="0"/>
          </a:p>
          <a:p>
            <a:r>
              <a:rPr lang="en-GB" dirty="0" smtClean="0"/>
              <a:t>This WI has been agreed at SA1#71bis</a:t>
            </a:r>
          </a:p>
          <a:p>
            <a:pPr marL="457200" lvl="1" indent="0"/>
            <a:r>
              <a:rPr lang="en-GB" dirty="0" smtClean="0"/>
              <a:t>It </a:t>
            </a:r>
            <a:r>
              <a:rPr lang="en-GB" dirty="0" smtClean="0"/>
              <a:t>was </a:t>
            </a:r>
            <a:r>
              <a:rPr lang="en-GB" dirty="0" smtClean="0"/>
              <a:t>sent to SA#70 for approval.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S1-160248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FS_SMARTER_mIoT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339999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z="2000" dirty="0" smtClean="0"/>
              <a:t>Additions/revisions to Sections </a:t>
            </a:r>
            <a:r>
              <a:rPr lang="en-GB" sz="2000" dirty="0" smtClean="0"/>
              <a:t>5.1, 5.2, 5.3, 6.1, 6.2.   </a:t>
            </a:r>
          </a:p>
          <a:p>
            <a:pPr>
              <a:defRPr/>
            </a:pPr>
            <a:r>
              <a:rPr lang="en-GB" dirty="0"/>
              <a:t>Work/Study Item Completion: </a:t>
            </a:r>
          </a:p>
          <a:p>
            <a:pPr lvl="1">
              <a:defRPr/>
            </a:pPr>
            <a:r>
              <a:rPr lang="en-GB" sz="2000" dirty="0" smtClean="0"/>
              <a:t>65%</a:t>
            </a:r>
            <a:endParaRPr lang="en-GB" sz="2000" dirty="0"/>
          </a:p>
          <a:p>
            <a:pPr>
              <a:defRPr/>
            </a:pPr>
            <a:r>
              <a:rPr lang="en-GB" dirty="0"/>
              <a:t>TR </a:t>
            </a:r>
            <a:r>
              <a:rPr lang="en-GB" dirty="0" smtClean="0"/>
              <a:t>22.861 </a:t>
            </a:r>
            <a:r>
              <a:rPr lang="en-GB" dirty="0"/>
              <a:t>Completion: </a:t>
            </a:r>
            <a:r>
              <a:rPr lang="en-GB" dirty="0" smtClean="0"/>
              <a:t>65</a:t>
            </a:r>
            <a:r>
              <a:rPr lang="en-GB" dirty="0"/>
              <a:t>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</a:t>
            </a:r>
            <a:r>
              <a:rPr lang="en-GB" sz="2000" dirty="0" smtClean="0"/>
              <a:t>. Considerations on security may be controversial when we see proposals for that.</a:t>
            </a:r>
            <a:endParaRPr lang="en-GB" sz="2000" dirty="0"/>
          </a:p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sz="2000" dirty="0"/>
              <a:t>Part of overall SMARTER allocation of 15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sz="2000" dirty="0" smtClean="0"/>
              <a:t>4 </a:t>
            </a:r>
            <a:r>
              <a:rPr lang="en-GB" sz="2000" dirty="0"/>
              <a:t>(</a:t>
            </a:r>
            <a:r>
              <a:rPr lang="en-GB" sz="2000" dirty="0" smtClean="0"/>
              <a:t>1+3).</a:t>
            </a:r>
            <a:endParaRPr lang="en-GB" sz="2000" dirty="0"/>
          </a:p>
          <a:p>
            <a:pPr lvl="1">
              <a:defRPr/>
            </a:pPr>
            <a:endParaRPr lang="en-GB" sz="20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S1-160248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692051"/>
            <a:ext cx="6910387" cy="720725"/>
          </a:xfrm>
        </p:spPr>
        <p:txBody>
          <a:bodyPr/>
          <a:lstStyle/>
          <a:p>
            <a:r>
              <a:rPr lang="en-GB" dirty="0" err="1" smtClean="0"/>
              <a:t>FS_SMARTER_mIoT</a:t>
            </a:r>
            <a:r>
              <a:rPr lang="en-GB" dirty="0" smtClean="0"/>
              <a:t> 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Target completion date in WID: 06/2016 SA#72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 smtClean="0"/>
              <a:t>22.861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SA#71 </a:t>
            </a:r>
            <a:r>
              <a:rPr lang="en-GB" sz="2200" dirty="0"/>
              <a:t>(</a:t>
            </a:r>
            <a:r>
              <a:rPr lang="en-GB" sz="2200" dirty="0" smtClean="0"/>
              <a:t>03/2016) 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SA#72 (06/2016)</a:t>
            </a:r>
            <a:endParaRPr lang="en-GB" sz="2200" dirty="0"/>
          </a:p>
          <a:p>
            <a:pPr lvl="1">
              <a:defRPr/>
            </a:pPr>
            <a:endParaRPr lang="en-GB" sz="22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S1-160248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548680"/>
            <a:ext cx="6910387" cy="782637"/>
          </a:xfrm>
        </p:spPr>
        <p:txBody>
          <a:bodyPr/>
          <a:lstStyle/>
          <a:p>
            <a:r>
              <a:rPr lang="en-GB" dirty="0" err="1" smtClean="0"/>
              <a:t>FS_SMARTER_mIoT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484015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TR22.861 </a:t>
            </a:r>
            <a:r>
              <a:rPr lang="en-GB" dirty="0" smtClean="0"/>
              <a:t>at </a:t>
            </a:r>
            <a:r>
              <a:rPr lang="en-GB" dirty="0" smtClean="0"/>
              <a:t>SA1#74 (May </a:t>
            </a:r>
            <a:r>
              <a:rPr lang="en-GB" dirty="0" smtClean="0"/>
              <a:t>2016):</a:t>
            </a:r>
            <a:endParaRPr lang="en-GB" dirty="0"/>
          </a:p>
          <a:p>
            <a:pPr lvl="1">
              <a:defRPr/>
            </a:pPr>
            <a:r>
              <a:rPr lang="en-GB" sz="1600" dirty="0" smtClean="0"/>
              <a:t>Contributions to all outstanding parts.</a:t>
            </a:r>
          </a:p>
          <a:p>
            <a:pPr lvl="1">
              <a:defRPr/>
            </a:pPr>
            <a:r>
              <a:rPr lang="en-GB" dirty="0" smtClean="0"/>
              <a:t>Planning </a:t>
            </a:r>
            <a:r>
              <a:rPr lang="en-GB" dirty="0" smtClean="0"/>
              <a:t>for subsequent meetings</a:t>
            </a:r>
          </a:p>
          <a:p>
            <a:pPr lvl="2">
              <a:defRPr/>
            </a:pPr>
            <a:r>
              <a:rPr lang="en-GB" dirty="0" smtClean="0"/>
              <a:t>SA1#73 </a:t>
            </a:r>
            <a:r>
              <a:rPr lang="en-GB" dirty="0" smtClean="0"/>
              <a:t>(May </a:t>
            </a:r>
            <a:r>
              <a:rPr lang="en-GB" dirty="0" smtClean="0"/>
              <a:t>2016)</a:t>
            </a:r>
            <a:endParaRPr lang="en-GB" dirty="0"/>
          </a:p>
          <a:p>
            <a:pPr lvl="2">
              <a:defRPr/>
            </a:pPr>
            <a:r>
              <a:rPr lang="en-GB" sz="1600" dirty="0" smtClean="0"/>
              <a:t>Progression of </a:t>
            </a:r>
            <a:r>
              <a:rPr lang="en-GB" sz="1600" dirty="0" smtClean="0"/>
              <a:t>TR22.861 </a:t>
            </a:r>
            <a:r>
              <a:rPr lang="en-GB" sz="1600" dirty="0" smtClean="0"/>
              <a:t>to &gt; </a:t>
            </a:r>
            <a:r>
              <a:rPr lang="en-GB" sz="1600" dirty="0" smtClean="0"/>
              <a:t>80</a:t>
            </a:r>
            <a:r>
              <a:rPr lang="en-GB" sz="1600" dirty="0" smtClean="0"/>
              <a:t>%.</a:t>
            </a:r>
          </a:p>
          <a:p>
            <a:pPr lvl="2">
              <a:defRPr/>
            </a:pPr>
            <a:r>
              <a:rPr lang="en-GB" sz="1600" dirty="0" smtClean="0"/>
              <a:t>Send </a:t>
            </a:r>
            <a:r>
              <a:rPr lang="en-GB" sz="1600" dirty="0" smtClean="0"/>
              <a:t>TR22.861 </a:t>
            </a:r>
            <a:r>
              <a:rPr lang="en-GB" sz="1600" dirty="0" smtClean="0"/>
              <a:t>to SA Plenary for </a:t>
            </a:r>
            <a:r>
              <a:rPr lang="en-GB" sz="1600" dirty="0" smtClean="0"/>
              <a:t>Approval</a:t>
            </a:r>
            <a:endParaRPr lang="en-GB" sz="1600" dirty="0" smtClean="0"/>
          </a:p>
          <a:p>
            <a:pPr lvl="1">
              <a:defRPr/>
            </a:pPr>
            <a:r>
              <a:rPr lang="en-GB" dirty="0" smtClean="0"/>
              <a:t>SA1#75 (Aug </a:t>
            </a:r>
            <a:r>
              <a:rPr lang="en-GB" dirty="0" smtClean="0"/>
              <a:t>2016)</a:t>
            </a:r>
            <a:endParaRPr lang="en-GB" dirty="0"/>
          </a:p>
          <a:p>
            <a:pPr lvl="2">
              <a:defRPr/>
            </a:pPr>
            <a:r>
              <a:rPr lang="en-GB" sz="1600" dirty="0" smtClean="0"/>
              <a:t>Final completion and </a:t>
            </a:r>
            <a:r>
              <a:rPr lang="en-GB" sz="1600" dirty="0" err="1" smtClean="0"/>
              <a:t>cleanup</a:t>
            </a:r>
            <a:r>
              <a:rPr lang="en-GB" sz="1600" dirty="0" smtClean="0"/>
              <a:t>.</a:t>
            </a:r>
            <a:r>
              <a:rPr lang="en-GB" dirty="0" smtClean="0"/>
              <a:t>  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S1-160248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24744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Prepare new contributions.</a:t>
            </a:r>
          </a:p>
          <a:p>
            <a:pPr lvl="1">
              <a:defRPr/>
            </a:pPr>
            <a:r>
              <a:rPr lang="en-GB" dirty="0" smtClean="0"/>
              <a:t>Rapporteur call for contributions.</a:t>
            </a:r>
          </a:p>
          <a:p>
            <a:pPr lvl="1">
              <a:defRPr/>
            </a:pPr>
            <a:r>
              <a:rPr lang="en-GB" dirty="0" smtClean="0"/>
              <a:t>Contributions following best practice from this meeting. 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S1-160248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702147"/>
            <a:ext cx="6910387" cy="782637"/>
          </a:xfrm>
        </p:spPr>
        <p:txBody>
          <a:bodyPr/>
          <a:lstStyle/>
          <a:p>
            <a:r>
              <a:rPr lang="en-GB" dirty="0" err="1" smtClean="0"/>
              <a:t>FS_SMARTER_mIoT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SA1#73 (Feb 2016): &lt;75%&gt;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SA1#74 (May 2016): &lt;100%&gt;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S1-160248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300</Words>
  <Application>Microsoft Office PowerPoint</Application>
  <PresentationFormat>On-screen Show (4:3)</PresentationFormat>
  <Paragraphs>73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Blank Presentation</vt:lpstr>
      <vt:lpstr>SMARTER Status Update FS_SMARTER_mIoT</vt:lpstr>
      <vt:lpstr>FS_SMARTER_mIoT Status</vt:lpstr>
      <vt:lpstr>FS_SMARTER_mIoT Progress</vt:lpstr>
      <vt:lpstr>FS_SMARTER_mIoT  Completion Date</vt:lpstr>
      <vt:lpstr>FS_SMARTER_mIoT Planning/Progress</vt:lpstr>
      <vt:lpstr>Work plan between meetings</vt:lpstr>
      <vt:lpstr>FS_SMARTER_mIoT Progress Estimate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Neal, Adrian, Vodafone Group</cp:lastModifiedBy>
  <cp:revision>365</cp:revision>
  <cp:lastPrinted>2000-01-14T10:02:55Z</cp:lastPrinted>
  <dcterms:created xsi:type="dcterms:W3CDTF">1999-11-22T09:19:47Z</dcterms:created>
  <dcterms:modified xsi:type="dcterms:W3CDTF">2016-02-05T02:25:32Z</dcterms:modified>
  <cp:category>Presentation</cp:category>
</cp:coreProperties>
</file>