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GB" dirty="0" smtClean="0"/>
              <a:t>New </a:t>
            </a:r>
            <a:r>
              <a:rPr lang="en-GB" dirty="0"/>
              <a:t>Services and Markets Technology </a:t>
            </a:r>
            <a:r>
              <a:rPr lang="en-GB" dirty="0" smtClean="0"/>
              <a:t>Enablers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Neal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S1-160247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79724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SID is in </a:t>
            </a:r>
            <a:r>
              <a:rPr lang="en-GB" dirty="0" err="1" smtClean="0"/>
              <a:t>TDoc</a:t>
            </a:r>
            <a:r>
              <a:rPr lang="en-GB" dirty="0" smtClean="0"/>
              <a:t> SP-150142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S1-160247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V2X family added, even if work on it is on hold.</a:t>
            </a:r>
          </a:p>
          <a:p>
            <a:pPr lvl="1">
              <a:defRPr/>
            </a:pPr>
            <a:r>
              <a:rPr lang="en-GB" sz="2000" dirty="0" smtClean="0"/>
              <a:t>MPS added to Mission Critical use case table.</a:t>
            </a:r>
          </a:p>
          <a:p>
            <a:pPr lvl="1">
              <a:defRPr/>
            </a:pPr>
            <a:r>
              <a:rPr lang="en-GB" sz="2000" dirty="0" smtClean="0"/>
              <a:t>Use case for Priority, </a:t>
            </a:r>
            <a:r>
              <a:rPr lang="en-GB" sz="2000" dirty="0" err="1" smtClean="0"/>
              <a:t>Qos</a:t>
            </a:r>
            <a:r>
              <a:rPr lang="en-GB" sz="2000" dirty="0" smtClean="0"/>
              <a:t>, and Policy control updated.</a:t>
            </a:r>
          </a:p>
          <a:p>
            <a:pPr lvl="1">
              <a:defRPr/>
            </a:pPr>
            <a:r>
              <a:rPr lang="en-GB" sz="2000" dirty="0" smtClean="0"/>
              <a:t>Considerations on Security section added. Pointing to equivalent sections in the BB TRs.</a:t>
            </a:r>
          </a:p>
          <a:p>
            <a:pPr lvl="1">
              <a:defRPr/>
            </a:pPr>
            <a:r>
              <a:rPr lang="en-GB" sz="2000" dirty="0" smtClean="0"/>
              <a:t>Some use case groupings updated and others harmonised with changes in the BB TRs.</a:t>
            </a:r>
          </a:p>
          <a:p>
            <a:pPr lvl="1">
              <a:defRPr/>
            </a:pPr>
            <a:r>
              <a:rPr lang="en-GB" sz="2000" dirty="0" smtClean="0"/>
              <a:t>Conclusions and Recommendations section added.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</a:p>
          <a:p>
            <a:pPr lvl="1">
              <a:defRPr/>
            </a:pPr>
            <a:r>
              <a:rPr lang="en-GB" sz="2000" dirty="0"/>
              <a:t>Phase 1, Step 3 in SID, complete TR 22.891 </a:t>
            </a:r>
            <a:r>
              <a:rPr lang="en-GB" sz="2000" dirty="0" smtClean="0"/>
              <a:t>95%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Phase 1, Step 5 in SID, completion of subsequent TRs </a:t>
            </a:r>
            <a:r>
              <a:rPr lang="en-GB" sz="2000" dirty="0" smtClean="0"/>
              <a:t>65%</a:t>
            </a:r>
            <a:endParaRPr lang="en-GB" sz="2000" dirty="0"/>
          </a:p>
          <a:p>
            <a:pPr>
              <a:defRPr/>
            </a:pPr>
            <a:r>
              <a:rPr lang="en-GB" dirty="0" smtClean="0"/>
              <a:t>TR </a:t>
            </a:r>
            <a:r>
              <a:rPr lang="en-GB" dirty="0"/>
              <a:t>22.891 Completion: </a:t>
            </a:r>
            <a:r>
              <a:rPr lang="en-GB" dirty="0" smtClean="0"/>
              <a:t>95%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None.</a:t>
            </a:r>
          </a:p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15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15.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WID, Steps 1-5</a:t>
            </a:r>
            <a:r>
              <a:rPr lang="en-GB" sz="2400" dirty="0"/>
              <a:t>, all </a:t>
            </a:r>
            <a:r>
              <a:rPr lang="en-GB" sz="2400" dirty="0" smtClean="0"/>
              <a:t>TRs complete: 03/2016 SA#71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>
              <a:defRPr/>
            </a:pPr>
            <a:r>
              <a:rPr lang="en-GB" sz="2400" dirty="0" smtClean="0"/>
              <a:t>Expected date to send TR 22.891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SA#69 (09/2015) </a:t>
            </a:r>
            <a:r>
              <a:rPr lang="en-GB" sz="2200" dirty="0" smtClean="0">
                <a:solidFill>
                  <a:srgbClr val="FF0000"/>
                </a:solidFill>
              </a:rPr>
              <a:t>Done</a:t>
            </a:r>
            <a:r>
              <a:rPr lang="en-GB" sz="2200" dirty="0" smtClean="0"/>
              <a:t>.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SA#70 (03/2016)</a:t>
            </a:r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new BB TRs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SA#71 </a:t>
            </a:r>
            <a:r>
              <a:rPr lang="en-GB" sz="2200" dirty="0"/>
              <a:t>(</a:t>
            </a:r>
            <a:r>
              <a:rPr lang="en-GB" sz="2200" dirty="0" smtClean="0"/>
              <a:t>03/2016) 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SA#72 (06/2016)</a:t>
            </a:r>
            <a:endParaRPr lang="en-GB" sz="2200" dirty="0"/>
          </a:p>
          <a:p>
            <a:pPr lvl="1">
              <a:defRPr/>
            </a:pP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TR22.891 at SA1#74 (May 2016):</a:t>
            </a:r>
            <a:endParaRPr lang="en-GB" dirty="0"/>
          </a:p>
          <a:p>
            <a:pPr lvl="1">
              <a:defRPr/>
            </a:pPr>
            <a:r>
              <a:rPr lang="en-GB" sz="1600" dirty="0" smtClean="0"/>
              <a:t>Final </a:t>
            </a:r>
            <a:r>
              <a:rPr lang="en-GB" sz="1600" dirty="0" err="1" smtClean="0"/>
              <a:t>cleanup</a:t>
            </a:r>
            <a:r>
              <a:rPr lang="en-GB" sz="1600" dirty="0" smtClean="0"/>
              <a:t>. 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SA1#74 (May 2016)</a:t>
            </a:r>
            <a:endParaRPr lang="en-GB" dirty="0"/>
          </a:p>
          <a:p>
            <a:pPr lvl="2">
              <a:defRPr/>
            </a:pPr>
            <a:r>
              <a:rPr lang="en-GB" sz="1600" dirty="0" smtClean="0"/>
              <a:t>Progression of BB TRs to &gt; 80%.</a:t>
            </a:r>
          </a:p>
          <a:p>
            <a:pPr lvl="2">
              <a:defRPr/>
            </a:pPr>
            <a:r>
              <a:rPr lang="en-GB" sz="1600" dirty="0" smtClean="0"/>
              <a:t>Send BB TRs to SA Plenary for Approval</a:t>
            </a:r>
          </a:p>
          <a:p>
            <a:pPr lvl="1">
              <a:defRPr/>
            </a:pPr>
            <a:r>
              <a:rPr lang="en-GB" dirty="0" smtClean="0"/>
              <a:t>SA1#75 (Aug 2016)</a:t>
            </a:r>
          </a:p>
          <a:p>
            <a:pPr lvl="2">
              <a:defRPr/>
            </a:pPr>
            <a:r>
              <a:rPr lang="en-GB" sz="1600" dirty="0" smtClean="0"/>
              <a:t>Try to complete BB TRs.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Business as usual. 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SA1#74 (May 2016): &lt;90%&gt;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SA1#74 (Aug 2016): 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399</Words>
  <Application>Microsoft Office PowerPoint</Application>
  <PresentationFormat>On-screen Show (4:3)</PresentationFormat>
  <Paragraphs>82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SMARTER Status Update New Services and Markets Technology Enablers</vt:lpstr>
      <vt:lpstr>SMARTER Status</vt:lpstr>
      <vt:lpstr>SMARTER Progress</vt:lpstr>
      <vt:lpstr>SMARTER Progress</vt:lpstr>
      <vt:lpstr>SMARTER Completion Date</vt:lpstr>
      <vt:lpstr>SMARTER Planning/Progress</vt:lpstr>
      <vt:lpstr>Work plan between meetings</vt:lpstr>
      <vt:lpstr>SMARTER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Neal, Adrian, Vodafone Group</cp:lastModifiedBy>
  <cp:revision>361</cp:revision>
  <cp:lastPrinted>2000-01-14T10:02:55Z</cp:lastPrinted>
  <dcterms:created xsi:type="dcterms:W3CDTF">1999-11-22T09:19:47Z</dcterms:created>
  <dcterms:modified xsi:type="dcterms:W3CDTF">2016-02-05T02:16:55Z</dcterms:modified>
  <cp:category>Presentation</cp:category>
</cp:coreProperties>
</file>